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5" r:id="rId3"/>
  </p:sldMasterIdLst>
  <p:notesMasterIdLst>
    <p:notesMasterId r:id="rId5"/>
  </p:notesMasterIdLst>
  <p:handoutMasterIdLst>
    <p:handoutMasterId r:id="rId19"/>
  </p:handoutMasterIdLst>
  <p:sldIdLst>
    <p:sldId id="264" r:id="rId4"/>
    <p:sldId id="267" r:id="rId6"/>
    <p:sldId id="578" r:id="rId7"/>
    <p:sldId id="570" r:id="rId8"/>
    <p:sldId id="593" r:id="rId9"/>
    <p:sldId id="572" r:id="rId10"/>
    <p:sldId id="561" r:id="rId11"/>
    <p:sldId id="590" r:id="rId12"/>
    <p:sldId id="602" r:id="rId13"/>
    <p:sldId id="580" r:id="rId14"/>
    <p:sldId id="511" r:id="rId15"/>
    <p:sldId id="513" r:id="rId16"/>
    <p:sldId id="565" r:id="rId17"/>
    <p:sldId id="300" r:id="rId18"/>
  </p:sldIdLst>
  <p:sldSz cx="12190095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4" userDrawn="1">
          <p15:clr>
            <a:srgbClr val="A4A3A4"/>
          </p15:clr>
        </p15:guide>
        <p15:guide id="2" pos="381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 은하" initials="김은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30" autoAdjust="0"/>
    <p:restoredTop sz="94686" autoAdjust="0"/>
  </p:normalViewPr>
  <p:slideViewPr>
    <p:cSldViewPr showGuides="1">
      <p:cViewPr varScale="1">
        <p:scale>
          <a:sx n="116" d="100"/>
          <a:sy n="116" d="100"/>
        </p:scale>
        <p:origin x="120" y="792"/>
      </p:cViewPr>
      <p:guideLst>
        <p:guide orient="horz" pos="2144"/>
        <p:guide pos="3811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75" d="100"/>
        <a:sy n="75" d="100"/>
      </p:scale>
      <p:origin x="0" y="2064"/>
    </p:cViewPr>
  </p:sorterViewPr>
  <p:notesViewPr>
    <p:cSldViewPr>
      <p:cViewPr varScale="1">
        <p:scale>
          <a:sx n="54" d="100"/>
          <a:sy n="54" d="100"/>
        </p:scale>
        <p:origin x="-2928" y="-84"/>
      </p:cViewPr>
      <p:guideLst>
        <p:guide orient="horz" pos="2859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gs" Target="tags/tag28.xml"/><Relationship Id="rId23" Type="http://schemas.openxmlformats.org/officeDocument/2006/relationships/commentAuthors" Target="commentAuthors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0F9B84EA-7D68-4D60-9CB1-D50884785D1C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9F1FAED0-7D10-4239-9B56-C55805060B86}" type="datetime1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zh-CN" altLang="en-US"/>
              <a:t>单击此处编辑母版文本样式</a:t>
            </a:r>
            <a:endParaRPr lang="zh-CN" altLang="en-US"/>
          </a:p>
          <a:p>
            <a:pPr lvl="1">
              <a:defRPr/>
            </a:pPr>
            <a:r>
              <a:rPr lang="zh-CN" altLang="en-US"/>
              <a:t>第二级</a:t>
            </a:r>
            <a:endParaRPr lang="zh-CN" altLang="en-US"/>
          </a:p>
          <a:p>
            <a:pPr lvl="2">
              <a:defRPr/>
            </a:pPr>
            <a:r>
              <a:rPr lang="zh-CN" altLang="en-US"/>
              <a:t>第三级</a:t>
            </a:r>
            <a:endParaRPr lang="zh-CN" altLang="en-US"/>
          </a:p>
          <a:p>
            <a:pPr lvl="3">
              <a:defRPr/>
            </a:pPr>
            <a:r>
              <a:rPr lang="zh-CN" altLang="en-US"/>
              <a:t>第四级</a:t>
            </a:r>
            <a:endParaRPr lang="zh-CN" altLang="en-US"/>
          </a:p>
          <a:p>
            <a:pPr lvl="4">
              <a:defRPr/>
            </a:pPr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en-US" altLang="zh-CN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en-US" altLang="zh-CN"/>
              <a:t>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/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/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47A23-5BA8-44CE-9215-79B767159C4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/>
          <a:lstStyle/>
          <a:p>
            <a:pPr lvl="0"/>
            <a:fld id="{36EC894D-09CB-4DE7-A121-44A8E704B94B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59213" cy="365125"/>
          </a:xfrm>
          <a:prstGeom prst="rect">
            <a:avLst/>
          </a:prstGeom>
        </p:spPr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10738675" y="6356350"/>
            <a:ext cx="1451738" cy="501650"/>
          </a:xfrm>
          <a:prstGeom prst="rect">
            <a:avLst/>
          </a:prstGeom>
        </p:spPr>
        <p:txBody>
          <a:bodyPr/>
          <a:lstStyle/>
          <a:p>
            <a:pPr lvl="0"/>
            <a:fld id="{FAB2F72D-0145-4728-BBF6-AFA599DFD9DE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 descr="logo2.png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10737857" y="-1"/>
            <a:ext cx="1440000" cy="1071548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8095470" y="6488668"/>
            <a:ext cx="231351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zh-CN" b="0">
                <a:solidFill>
                  <a:schemeClr val="bg1">
                    <a:lumMod val="65000"/>
                  </a:schemeClr>
                </a:solidFill>
                <a:effectLst/>
                <a:latin typeface="方正细圆简体"/>
                <a:ea typeface="方正细圆简体"/>
              </a:rPr>
              <a:t>www.hf-phoenix.com</a:t>
            </a:r>
            <a:endParaRPr lang="zh-CN" altLang="en-US" b="0">
              <a:solidFill>
                <a:schemeClr val="bg1">
                  <a:lumMod val="65000"/>
                </a:schemeClr>
              </a:solidFill>
              <a:effectLst/>
              <a:latin typeface="方正细圆简体"/>
              <a:ea typeface="方正细圆简体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57" y="2840567"/>
            <a:ext cx="10361581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14" y="5181600"/>
            <a:ext cx="8533067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505" y="8475133"/>
            <a:ext cx="2844356" cy="486833"/>
          </a:xfrm>
        </p:spPr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4949" y="8475133"/>
            <a:ext cx="3860197" cy="486833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235" y="8475133"/>
            <a:ext cx="2844356" cy="486833"/>
          </a:xfrm>
        </p:spPr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/>
          <a:lstStyle/>
          <a:p>
            <a:pPr lvl="0"/>
            <a:fld id="{36EC894D-09CB-4DE7-A121-44A8E704B94B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59213" cy="365125"/>
          </a:xfrm>
          <a:prstGeom prst="rect">
            <a:avLst/>
          </a:prstGeom>
        </p:spPr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10738675" y="6356350"/>
            <a:ext cx="1451738" cy="501650"/>
          </a:xfrm>
          <a:prstGeom prst="rect">
            <a:avLst/>
          </a:prstGeom>
        </p:spPr>
        <p:txBody>
          <a:bodyPr/>
          <a:lstStyle/>
          <a:p>
            <a:pPr lvl="0"/>
            <a:fld id="{FAB2F72D-0145-4728-BBF6-AFA599DFD9DE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 descr="logo2.png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10737857" y="-1"/>
            <a:ext cx="1440000" cy="1071548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8095470" y="6488668"/>
            <a:ext cx="231351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zh-CN" b="0">
                <a:solidFill>
                  <a:schemeClr val="bg1">
                    <a:lumMod val="65000"/>
                  </a:schemeClr>
                </a:solidFill>
                <a:effectLst/>
                <a:latin typeface="方正细圆简体"/>
                <a:ea typeface="方正细圆简体"/>
              </a:rPr>
              <a:t>www.hf-phoenix.com</a:t>
            </a:r>
            <a:endParaRPr lang="zh-CN" altLang="en-US" b="0">
              <a:solidFill>
                <a:schemeClr val="bg1">
                  <a:lumMod val="65000"/>
                </a:schemeClr>
              </a:solidFill>
              <a:effectLst/>
              <a:latin typeface="方正细圆简体"/>
              <a:ea typeface="方正细圆简体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57" y="2840567"/>
            <a:ext cx="10361581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14" y="5181600"/>
            <a:ext cx="8533067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505" y="8475133"/>
            <a:ext cx="2844356" cy="486833"/>
          </a:xfrm>
        </p:spPr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4949" y="8475133"/>
            <a:ext cx="3860197" cy="486833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235" y="8475133"/>
            <a:ext cx="2844356" cy="486833"/>
          </a:xfrm>
        </p:spPr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ransition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</p:sldLayoutIdLst>
  <p:transition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4.png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png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1.xml"/><Relationship Id="rId3" Type="http://schemas.openxmlformats.org/officeDocument/2006/relationships/image" Target="../media/image4.png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8.xml.rels><?xml version="1.0" encoding="UTF-8" standalone="yes"?>
<Relationships xmlns="http://schemas.openxmlformats.org/package/2006/relationships"><Relationship Id="rId91" Type="http://schemas.openxmlformats.org/officeDocument/2006/relationships/notesSlide" Target="../notesSlides/notesSlide7.xml"/><Relationship Id="rId90" Type="http://schemas.openxmlformats.org/officeDocument/2006/relationships/slideLayout" Target="../slideLayouts/slideLayout3.xml"/><Relationship Id="rId9" Type="http://schemas.openxmlformats.org/officeDocument/2006/relationships/image" Target="../media/image15.png"/><Relationship Id="rId89" Type="http://schemas.openxmlformats.org/officeDocument/2006/relationships/image" Target="../media/image4.png"/><Relationship Id="rId88" Type="http://schemas.openxmlformats.org/officeDocument/2006/relationships/tags" Target="../tags/tag12.xml"/><Relationship Id="rId87" Type="http://schemas.openxmlformats.org/officeDocument/2006/relationships/image" Target="../media/image93.jpeg"/><Relationship Id="rId86" Type="http://schemas.openxmlformats.org/officeDocument/2006/relationships/image" Target="../media/image92.png"/><Relationship Id="rId85" Type="http://schemas.openxmlformats.org/officeDocument/2006/relationships/image" Target="../media/image91.png"/><Relationship Id="rId84" Type="http://schemas.openxmlformats.org/officeDocument/2006/relationships/image" Target="../media/image90.png"/><Relationship Id="rId83" Type="http://schemas.openxmlformats.org/officeDocument/2006/relationships/image" Target="../media/image89.png"/><Relationship Id="rId82" Type="http://schemas.openxmlformats.org/officeDocument/2006/relationships/image" Target="../media/image88.png"/><Relationship Id="rId81" Type="http://schemas.openxmlformats.org/officeDocument/2006/relationships/image" Target="../media/image87.png"/><Relationship Id="rId80" Type="http://schemas.openxmlformats.org/officeDocument/2006/relationships/image" Target="../media/image86.png"/><Relationship Id="rId8" Type="http://schemas.openxmlformats.org/officeDocument/2006/relationships/image" Target="../media/image14.png"/><Relationship Id="rId79" Type="http://schemas.openxmlformats.org/officeDocument/2006/relationships/image" Target="../media/image85.png"/><Relationship Id="rId78" Type="http://schemas.openxmlformats.org/officeDocument/2006/relationships/image" Target="../media/image84.png"/><Relationship Id="rId77" Type="http://schemas.openxmlformats.org/officeDocument/2006/relationships/image" Target="../media/image83.png"/><Relationship Id="rId76" Type="http://schemas.openxmlformats.org/officeDocument/2006/relationships/image" Target="../media/image82.png"/><Relationship Id="rId75" Type="http://schemas.openxmlformats.org/officeDocument/2006/relationships/image" Target="../media/image81.png"/><Relationship Id="rId74" Type="http://schemas.openxmlformats.org/officeDocument/2006/relationships/image" Target="../media/image80.png"/><Relationship Id="rId73" Type="http://schemas.openxmlformats.org/officeDocument/2006/relationships/image" Target="../media/image79.png"/><Relationship Id="rId72" Type="http://schemas.openxmlformats.org/officeDocument/2006/relationships/image" Target="../media/image78.png"/><Relationship Id="rId71" Type="http://schemas.openxmlformats.org/officeDocument/2006/relationships/image" Target="../media/image77.png"/><Relationship Id="rId70" Type="http://schemas.openxmlformats.org/officeDocument/2006/relationships/image" Target="../media/image76.png"/><Relationship Id="rId7" Type="http://schemas.openxmlformats.org/officeDocument/2006/relationships/image" Target="../media/image13.png"/><Relationship Id="rId69" Type="http://schemas.openxmlformats.org/officeDocument/2006/relationships/image" Target="../media/image75.png"/><Relationship Id="rId68" Type="http://schemas.openxmlformats.org/officeDocument/2006/relationships/image" Target="../media/image74.png"/><Relationship Id="rId67" Type="http://schemas.openxmlformats.org/officeDocument/2006/relationships/image" Target="../media/image73.png"/><Relationship Id="rId66" Type="http://schemas.openxmlformats.org/officeDocument/2006/relationships/image" Target="../media/image72.png"/><Relationship Id="rId65" Type="http://schemas.openxmlformats.org/officeDocument/2006/relationships/image" Target="../media/image71.png"/><Relationship Id="rId64" Type="http://schemas.openxmlformats.org/officeDocument/2006/relationships/image" Target="../media/image70.png"/><Relationship Id="rId63" Type="http://schemas.openxmlformats.org/officeDocument/2006/relationships/image" Target="../media/image69.png"/><Relationship Id="rId62" Type="http://schemas.openxmlformats.org/officeDocument/2006/relationships/image" Target="../media/image68.png"/><Relationship Id="rId61" Type="http://schemas.openxmlformats.org/officeDocument/2006/relationships/image" Target="../media/image67.png"/><Relationship Id="rId60" Type="http://schemas.openxmlformats.org/officeDocument/2006/relationships/image" Target="../media/image66.png"/><Relationship Id="rId6" Type="http://schemas.openxmlformats.org/officeDocument/2006/relationships/image" Target="../media/image12.png"/><Relationship Id="rId59" Type="http://schemas.openxmlformats.org/officeDocument/2006/relationships/image" Target="../media/image65.png"/><Relationship Id="rId58" Type="http://schemas.openxmlformats.org/officeDocument/2006/relationships/image" Target="../media/image64.png"/><Relationship Id="rId57" Type="http://schemas.openxmlformats.org/officeDocument/2006/relationships/image" Target="../media/image63.png"/><Relationship Id="rId56" Type="http://schemas.openxmlformats.org/officeDocument/2006/relationships/image" Target="../media/image62.png"/><Relationship Id="rId55" Type="http://schemas.openxmlformats.org/officeDocument/2006/relationships/image" Target="../media/image61.png"/><Relationship Id="rId54" Type="http://schemas.openxmlformats.org/officeDocument/2006/relationships/image" Target="../media/image60.png"/><Relationship Id="rId53" Type="http://schemas.openxmlformats.org/officeDocument/2006/relationships/image" Target="../media/image59.png"/><Relationship Id="rId52" Type="http://schemas.openxmlformats.org/officeDocument/2006/relationships/image" Target="../media/image58.png"/><Relationship Id="rId51" Type="http://schemas.openxmlformats.org/officeDocument/2006/relationships/image" Target="../media/image57.png"/><Relationship Id="rId50" Type="http://schemas.openxmlformats.org/officeDocument/2006/relationships/image" Target="../media/image56.png"/><Relationship Id="rId5" Type="http://schemas.openxmlformats.org/officeDocument/2006/relationships/image" Target="../media/image11.png"/><Relationship Id="rId49" Type="http://schemas.openxmlformats.org/officeDocument/2006/relationships/image" Target="../media/image55.png"/><Relationship Id="rId48" Type="http://schemas.openxmlformats.org/officeDocument/2006/relationships/image" Target="../media/image54.png"/><Relationship Id="rId47" Type="http://schemas.openxmlformats.org/officeDocument/2006/relationships/image" Target="../media/image53.png"/><Relationship Id="rId46" Type="http://schemas.openxmlformats.org/officeDocument/2006/relationships/image" Target="../media/image52.png"/><Relationship Id="rId45" Type="http://schemas.openxmlformats.org/officeDocument/2006/relationships/image" Target="../media/image51.png"/><Relationship Id="rId44" Type="http://schemas.openxmlformats.org/officeDocument/2006/relationships/image" Target="../media/image50.png"/><Relationship Id="rId43" Type="http://schemas.openxmlformats.org/officeDocument/2006/relationships/image" Target="../media/image49.png"/><Relationship Id="rId42" Type="http://schemas.openxmlformats.org/officeDocument/2006/relationships/image" Target="../media/image48.png"/><Relationship Id="rId41" Type="http://schemas.openxmlformats.org/officeDocument/2006/relationships/image" Target="../media/image47.png"/><Relationship Id="rId40" Type="http://schemas.openxmlformats.org/officeDocument/2006/relationships/image" Target="../media/image46.png"/><Relationship Id="rId4" Type="http://schemas.openxmlformats.org/officeDocument/2006/relationships/image" Target="../media/image10.png"/><Relationship Id="rId39" Type="http://schemas.openxmlformats.org/officeDocument/2006/relationships/image" Target="../media/image45.png"/><Relationship Id="rId38" Type="http://schemas.openxmlformats.org/officeDocument/2006/relationships/image" Target="../media/image44.png"/><Relationship Id="rId37" Type="http://schemas.openxmlformats.org/officeDocument/2006/relationships/image" Target="../media/image43.png"/><Relationship Id="rId36" Type="http://schemas.openxmlformats.org/officeDocument/2006/relationships/image" Target="../media/image42.png"/><Relationship Id="rId35" Type="http://schemas.openxmlformats.org/officeDocument/2006/relationships/image" Target="../media/image41.png"/><Relationship Id="rId34" Type="http://schemas.openxmlformats.org/officeDocument/2006/relationships/image" Target="../media/image40.png"/><Relationship Id="rId33" Type="http://schemas.openxmlformats.org/officeDocument/2006/relationships/image" Target="../media/image39.png"/><Relationship Id="rId32" Type="http://schemas.openxmlformats.org/officeDocument/2006/relationships/image" Target="../media/image38.png"/><Relationship Id="rId31" Type="http://schemas.openxmlformats.org/officeDocument/2006/relationships/image" Target="../media/image37.png"/><Relationship Id="rId30" Type="http://schemas.openxmlformats.org/officeDocument/2006/relationships/image" Target="../media/image36.png"/><Relationship Id="rId3" Type="http://schemas.openxmlformats.org/officeDocument/2006/relationships/image" Target="../media/image9.png"/><Relationship Id="rId29" Type="http://schemas.openxmlformats.org/officeDocument/2006/relationships/image" Target="../media/image35.png"/><Relationship Id="rId28" Type="http://schemas.openxmlformats.org/officeDocument/2006/relationships/image" Target="../media/image34.png"/><Relationship Id="rId27" Type="http://schemas.openxmlformats.org/officeDocument/2006/relationships/image" Target="../media/image33.png"/><Relationship Id="rId26" Type="http://schemas.openxmlformats.org/officeDocument/2006/relationships/image" Target="../media/image32.png"/><Relationship Id="rId25" Type="http://schemas.openxmlformats.org/officeDocument/2006/relationships/image" Target="../media/image31.png"/><Relationship Id="rId24" Type="http://schemas.openxmlformats.org/officeDocument/2006/relationships/image" Target="../media/image30.png"/><Relationship Id="rId23" Type="http://schemas.openxmlformats.org/officeDocument/2006/relationships/image" Target="../media/image29.png"/><Relationship Id="rId22" Type="http://schemas.openxmlformats.org/officeDocument/2006/relationships/image" Target="../media/image28.png"/><Relationship Id="rId21" Type="http://schemas.openxmlformats.org/officeDocument/2006/relationships/image" Target="../media/image27.png"/><Relationship Id="rId20" Type="http://schemas.openxmlformats.org/officeDocument/2006/relationships/image" Target="../media/image26.png"/><Relationship Id="rId2" Type="http://schemas.openxmlformats.org/officeDocument/2006/relationships/image" Target="../media/image8.png"/><Relationship Id="rId19" Type="http://schemas.openxmlformats.org/officeDocument/2006/relationships/image" Target="../media/image25.png"/><Relationship Id="rId18" Type="http://schemas.openxmlformats.org/officeDocument/2006/relationships/image" Target="../media/image24.png"/><Relationship Id="rId17" Type="http://schemas.openxmlformats.org/officeDocument/2006/relationships/image" Target="../media/image23.png"/><Relationship Id="rId16" Type="http://schemas.openxmlformats.org/officeDocument/2006/relationships/image" Target="../media/image22.png"/><Relationship Id="rId15" Type="http://schemas.openxmlformats.org/officeDocument/2006/relationships/image" Target="../media/image21.png"/><Relationship Id="rId14" Type="http://schemas.openxmlformats.org/officeDocument/2006/relationships/image" Target="../media/image20.png"/><Relationship Id="rId13" Type="http://schemas.openxmlformats.org/officeDocument/2006/relationships/image" Target="../media/image19.png"/><Relationship Id="rId12" Type="http://schemas.openxmlformats.org/officeDocument/2006/relationships/image" Target="../media/image18.png"/><Relationship Id="rId11" Type="http://schemas.openxmlformats.org/officeDocument/2006/relationships/image" Target="../media/image17.png"/><Relationship Id="rId10" Type="http://schemas.openxmlformats.org/officeDocument/2006/relationships/image" Target="../media/image16.png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5.png"/><Relationship Id="rId7" Type="http://schemas.openxmlformats.org/officeDocument/2006/relationships/tags" Target="../tags/tag17.xml"/><Relationship Id="rId6" Type="http://schemas.openxmlformats.org/officeDocument/2006/relationships/image" Target="../media/image94.png"/><Relationship Id="rId5" Type="http://schemas.openxmlformats.org/officeDocument/2006/relationships/tags" Target="../tags/tag16.xml"/><Relationship Id="rId4" Type="http://schemas.openxmlformats.org/officeDocument/2006/relationships/image" Target="../media/image4.png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96.png"/><Relationship Id="rId3" Type="http://schemas.openxmlformats.org/officeDocument/2006/relationships/tags" Target="../tags/tag19.xml"/><Relationship Id="rId2" Type="http://schemas.openxmlformats.org/officeDocument/2006/relationships/image" Target="../media/image4.png"/><Relationship Id="rId1" Type="http://schemas.openxmlformats.org/officeDocument/2006/relationships/tags" Target="../tags/tag18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png"/><Relationship Id="rId8" Type="http://schemas.openxmlformats.org/officeDocument/2006/relationships/tags" Target="../tags/tag21.xml"/><Relationship Id="rId7" Type="http://schemas.openxmlformats.org/officeDocument/2006/relationships/image" Target="../media/image102.png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1" Type="http://schemas.openxmlformats.org/officeDocument/2006/relationships/notesSlide" Target="../notesSlides/notesSlide8.xml"/><Relationship Id="rId10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4.png"/><Relationship Id="rId7" Type="http://schemas.openxmlformats.org/officeDocument/2006/relationships/tags" Target="../tags/tag24.xml"/><Relationship Id="rId6" Type="http://schemas.openxmlformats.org/officeDocument/2006/relationships/image" Target="../media/image106.png"/><Relationship Id="rId5" Type="http://schemas.openxmlformats.org/officeDocument/2006/relationships/tags" Target="../tags/tag23.xml"/><Relationship Id="rId4" Type="http://schemas.openxmlformats.org/officeDocument/2006/relationships/image" Target="../media/image105.png"/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0" Type="http://schemas.openxmlformats.org/officeDocument/2006/relationships/notesSlide" Target="../notesSlides/notesSlide9.xml"/><Relationship Id="rId1" Type="http://schemas.openxmlformats.org/officeDocument/2006/relationships/tags" Target="../tags/tag22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png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image" Target="../media/image111.png"/><Relationship Id="rId5" Type="http://schemas.openxmlformats.org/officeDocument/2006/relationships/tags" Target="../tags/tag25.xml"/><Relationship Id="rId4" Type="http://schemas.openxmlformats.org/officeDocument/2006/relationships/image" Target="../media/image110.jpeg"/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07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2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3"/>
          <p:cNvSpPr txBox="1"/>
          <p:nvPr/>
        </p:nvSpPr>
        <p:spPr>
          <a:xfrm>
            <a:off x="5222239" y="3107690"/>
            <a:ext cx="6968173" cy="70788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4000" b="1" dirty="0">
                <a:solidFill>
                  <a:schemeClr val="dk1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Phoenix </a:t>
            </a:r>
            <a:r>
              <a:rPr lang="zh-CN" altLang="en-US" sz="4000" b="1" dirty="0">
                <a:solidFill>
                  <a:schemeClr val="dk1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电子</a:t>
            </a:r>
            <a:r>
              <a:rPr lang="en-US" altLang="ko-KR" sz="4000" b="1" dirty="0">
                <a:solidFill>
                  <a:schemeClr val="dk1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(</a:t>
            </a:r>
            <a:r>
              <a:rPr lang="zh-CN" altLang="en-US" sz="4000" b="1" dirty="0">
                <a:solidFill>
                  <a:schemeClr val="dk1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越南法人</a:t>
            </a:r>
            <a:r>
              <a:rPr lang="en-US" altLang="ko-KR" sz="4000" b="1" dirty="0">
                <a:solidFill>
                  <a:schemeClr val="dk1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)</a:t>
            </a:r>
            <a:r>
              <a:rPr lang="ko-KR" altLang="en-US" sz="4000" b="1" dirty="0">
                <a:solidFill>
                  <a:schemeClr val="dk1"/>
                </a:solidFill>
                <a:latin typeface="Arial" panose="020B0604020202020204"/>
                <a:ea typeface="微软雅黑" panose="020B0503020204020204" charset="-122"/>
                <a:cs typeface="Arial" panose="020B0604020202020204"/>
              </a:rPr>
              <a:t> </a:t>
            </a:r>
            <a:endParaRPr lang="ko-KR" altLang="en-US" sz="4000" b="1" dirty="0">
              <a:solidFill>
                <a:schemeClr val="dk1"/>
              </a:solidFill>
              <a:latin typeface="Arial" panose="020B0604020202020204"/>
              <a:ea typeface="微软雅黑" panose="020B0503020204020204" charset="-122"/>
              <a:cs typeface="Arial" panose="020B0604020202020204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023957" y="3835470"/>
            <a:ext cx="5112568" cy="0"/>
          </a:xfrm>
          <a:prstGeom prst="line">
            <a:avLst/>
          </a:prstGeom>
          <a:ln>
            <a:solidFill>
              <a:srgbClr val="00C8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420018" y="-401073"/>
            <a:ext cx="0" cy="0"/>
          </a:xfrm>
          <a:prstGeom prst="line">
            <a:avLst/>
          </a:prstGeom>
          <a:ln w="1016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 flipH="1">
            <a:off x="11700569" y="5723644"/>
            <a:ext cx="508894" cy="1134356"/>
          </a:xfrm>
          <a:prstGeom prst="rect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流程图: 决策 10"/>
          <p:cNvSpPr/>
          <p:nvPr/>
        </p:nvSpPr>
        <p:spPr>
          <a:xfrm>
            <a:off x="2278782" y="1678039"/>
            <a:ext cx="2731899" cy="2399033"/>
          </a:xfrm>
          <a:prstGeom prst="flowChartDecision">
            <a:avLst/>
          </a:prstGeom>
          <a:blipFill dpi="0" rotWithShape="1">
            <a:blip r:embed="rId1"/>
            <a:srcRect/>
            <a:stretch>
              <a:fillRect/>
            </a:stretch>
          </a:blipFill>
          <a:ln>
            <a:noFill/>
          </a:ln>
          <a:effectLst>
            <a:innerShdw blurRad="241300" dist="266700" dir="13500000">
              <a:prstClr val="black">
                <a:alpha val="3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zh-CN" altLang="en-US"/>
          </a:p>
        </p:txBody>
      </p:sp>
      <p:sp>
        <p:nvSpPr>
          <p:cNvPr id="40" name="流程图: 决策 39"/>
          <p:cNvSpPr/>
          <p:nvPr/>
        </p:nvSpPr>
        <p:spPr>
          <a:xfrm>
            <a:off x="3136761" y="260648"/>
            <a:ext cx="2204848" cy="1788027"/>
          </a:xfrm>
          <a:prstGeom prst="flowChartDecision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zh-CN" altLang="en-US"/>
          </a:p>
        </p:txBody>
      </p:sp>
      <p:sp>
        <p:nvSpPr>
          <p:cNvPr id="41" name="流程图: 决策 40"/>
          <p:cNvSpPr/>
          <p:nvPr/>
        </p:nvSpPr>
        <p:spPr>
          <a:xfrm>
            <a:off x="1126654" y="616740"/>
            <a:ext cx="2016223" cy="1948164"/>
          </a:xfrm>
          <a:prstGeom prst="flowChartDecision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zh-CN" altLang="en-US"/>
          </a:p>
        </p:txBody>
      </p:sp>
      <p:sp>
        <p:nvSpPr>
          <p:cNvPr id="12" name="直角三角形 11"/>
          <p:cNvSpPr/>
          <p:nvPr/>
        </p:nvSpPr>
        <p:spPr>
          <a:xfrm rot="4680755">
            <a:off x="4035053" y="3961135"/>
            <a:ext cx="567268" cy="567268"/>
          </a:xfrm>
          <a:prstGeom prst="rtTriangle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zh-CN" altLang="en-US"/>
          </a:p>
        </p:txBody>
      </p:sp>
      <p:sp>
        <p:nvSpPr>
          <p:cNvPr id="42" name="直角三角形 41"/>
          <p:cNvSpPr/>
          <p:nvPr/>
        </p:nvSpPr>
        <p:spPr>
          <a:xfrm rot="15485977">
            <a:off x="4563423" y="3145365"/>
            <a:ext cx="567268" cy="567268"/>
          </a:xfrm>
          <a:prstGeom prst="rtTriangle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zh-CN" altLang="en-US"/>
          </a:p>
        </p:txBody>
      </p:sp>
      <p:sp>
        <p:nvSpPr>
          <p:cNvPr id="45" name="流程图: 决策 44"/>
          <p:cNvSpPr/>
          <p:nvPr/>
        </p:nvSpPr>
        <p:spPr>
          <a:xfrm>
            <a:off x="406574" y="2492896"/>
            <a:ext cx="1656184" cy="1584176"/>
          </a:xfrm>
          <a:prstGeom prst="flowChartDecision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rot="18571016">
            <a:off x="4265975" y="4624105"/>
            <a:ext cx="382997" cy="382997"/>
          </a:xfrm>
          <a:prstGeom prst="rtTriangle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 rot="18571015">
            <a:off x="5213802" y="2210939"/>
            <a:ext cx="382997" cy="382997"/>
          </a:xfrm>
          <a:prstGeom prst="rtTriangle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5"/>
          <p:cNvSpPr txBox="1"/>
          <p:nvPr/>
        </p:nvSpPr>
        <p:spPr>
          <a:xfrm>
            <a:off x="6872137" y="4824645"/>
            <a:ext cx="3561345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zh-CN" sz="2800" dirty="0">
                <a:solidFill>
                  <a:schemeClr val="dk1"/>
                </a:solidFill>
                <a:latin typeface="方正细圆简体"/>
                <a:ea typeface="方正细圆简体"/>
              </a:rPr>
              <a:t>2023.03</a:t>
            </a:r>
            <a:endParaRPr lang="en-US" altLang="zh-CN" sz="2800" dirty="0">
              <a:solidFill>
                <a:schemeClr val="dk1"/>
              </a:solidFill>
              <a:latin typeface="方正细圆简体"/>
              <a:ea typeface="方正细圆简体"/>
            </a:endParaRPr>
          </a:p>
        </p:txBody>
      </p:sp>
      <p:sp>
        <p:nvSpPr>
          <p:cNvPr id="51" name="流程图: 决策 50"/>
          <p:cNvSpPr/>
          <p:nvPr/>
        </p:nvSpPr>
        <p:spPr>
          <a:xfrm>
            <a:off x="2494806" y="4725144"/>
            <a:ext cx="1728192" cy="1296144"/>
          </a:xfrm>
          <a:prstGeom prst="flowChartDecision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zh-CN" altLang="en-US"/>
          </a:p>
        </p:txBody>
      </p:sp>
      <p:sp>
        <p:nvSpPr>
          <p:cNvPr id="54" name="流程图: 决策 53"/>
          <p:cNvSpPr/>
          <p:nvPr/>
        </p:nvSpPr>
        <p:spPr>
          <a:xfrm>
            <a:off x="1342678" y="3594179"/>
            <a:ext cx="1800200" cy="1635021"/>
          </a:xfrm>
          <a:prstGeom prst="flowChartDecision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innerShdw blurRad="241300" dist="266700" dir="13500000">
              <a:prstClr val="black">
                <a:alpha val="3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zh-CN" altLang="en-US"/>
          </a:p>
        </p:txBody>
      </p:sp>
      <p:sp>
        <p:nvSpPr>
          <p:cNvPr id="20" name="矩形 6"/>
          <p:cNvSpPr/>
          <p:nvPr/>
        </p:nvSpPr>
        <p:spPr>
          <a:xfrm>
            <a:off x="5280660" y="1071546"/>
            <a:ext cx="6288405" cy="9077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lvl="0" algn="ctr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/>
              <a:defRPr/>
            </a:pPr>
            <a:endParaRPr lang="zh-CN" altLang="en-US" sz="3000" b="1">
              <a:solidFill>
                <a:srgbClr val="00B050"/>
              </a:solidFill>
              <a:latin typeface="+mj-ea"/>
              <a:ea typeface="+mj-ea"/>
              <a:cs typeface="宋体" panose="02010600030101010101" pitchFamily="2" charset="-122"/>
              <a:sym typeface="Stencil" panose="040409050D0802020404"/>
            </a:endParaRPr>
          </a:p>
          <a:p>
            <a:pPr lvl="0" algn="ctr" eaLnBrk="0" hangingPunct="0">
              <a:spcBef>
                <a:spcPct val="20000"/>
              </a:spcBef>
              <a:buClr>
                <a:schemeClr val="folHlink"/>
              </a:buClr>
              <a:buSzPct val="60000"/>
              <a:defRPr/>
            </a:pPr>
            <a:r>
              <a:rPr lang="en-US" altLang="ko-KR" sz="2000" b="1">
                <a:solidFill>
                  <a:schemeClr val="dk1"/>
                </a:solidFill>
                <a:latin typeface="+mj-ea"/>
                <a:ea typeface="+mj-ea"/>
                <a:cs typeface="Arial" panose="020B0604020202020204"/>
                <a:sym typeface="Stencil" panose="040409050D0802020404"/>
              </a:rPr>
              <a:t>Phoenix Electronics (Vietnam)Technology Co., Ltd.</a:t>
            </a:r>
            <a:endParaRPr lang="en-US" altLang="ko-KR" sz="2000" b="1">
              <a:solidFill>
                <a:schemeClr val="dk1"/>
              </a:solidFill>
              <a:latin typeface="+mj-ea"/>
              <a:ea typeface="+mj-ea"/>
              <a:cs typeface="Arial" panose="020B0604020202020204"/>
              <a:sym typeface="Stencil" panose="040409050D0802020404"/>
            </a:endParaRPr>
          </a:p>
        </p:txBody>
      </p:sp>
      <p:pic>
        <p:nvPicPr>
          <p:cNvPr id="21" name="图片 20" descr="logo2.png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631809" y="127717"/>
            <a:ext cx="1488292" cy="1071570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78582" y="688332"/>
            <a:ext cx="2305372" cy="753110"/>
          </a:xfrm>
          <a:prstGeom prst="rect">
            <a:avLst/>
          </a:prstGeom>
        </p:spPr>
        <p:txBody>
          <a:bodyPr vert="horz" lIns="0" tIns="45720" rIns="0" bIns="45720">
            <a:noAutofit/>
          </a:bodyPr>
          <a:lstStyle/>
          <a:p>
            <a:pPr lvl="0">
              <a:defRPr/>
            </a:pPr>
            <a:r>
              <a:rPr kumimoji="1" lang="en-US" altLang="zh-CN" sz="4000" b="1">
                <a:solidFill>
                  <a:srgbClr val="000000"/>
                </a:solidFill>
                <a:latin typeface="+mj-ea"/>
                <a:ea typeface="+mj-ea"/>
              </a:rPr>
              <a:t>Contents</a:t>
            </a:r>
            <a:endParaRPr kumimoji="1" lang="en-US" altLang="zh-CN" sz="4000" b="1">
              <a:solidFill>
                <a:srgbClr val="000000"/>
              </a:solidFill>
              <a:latin typeface="+mj-ea"/>
              <a:ea typeface="+mj-ea"/>
            </a:endParaRPr>
          </a:p>
        </p:txBody>
      </p:sp>
      <p:cxnSp>
        <p:nvCxnSpPr>
          <p:cNvPr id="2" name="直线连接符 3"/>
          <p:cNvCxnSpPr/>
          <p:nvPr/>
        </p:nvCxnSpPr>
        <p:spPr>
          <a:xfrm>
            <a:off x="2927970" y="753646"/>
            <a:ext cx="0" cy="551288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가로 글상자 8"/>
          <p:cNvSpPr txBox="1"/>
          <p:nvPr/>
        </p:nvSpPr>
        <p:spPr>
          <a:xfrm>
            <a:off x="3214886" y="1556792"/>
            <a:ext cx="8208912" cy="378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1.</a:t>
            </a:r>
            <a:r>
              <a:rPr kumimoji="0" lang="zh-CN" altLang="en-US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工厂位置</a:t>
            </a:r>
            <a:endParaRPr kumimoji="0" lang="ko-KR" altLang="en-US" sz="2400" b="1" i="0" u="none" strike="noStrike" kern="1200" cap="none" spc="0" normalizeH="0" baseline="0" dirty="0">
              <a:solidFill>
                <a:srgbClr val="000000"/>
              </a:solidFill>
              <a:effectLst/>
              <a:uLnTx/>
              <a:uFillTx/>
              <a:cs typeface="HNC_GO_B_HINT_GS"/>
              <a:sym typeface="HNC_GO_B_HINT_GS"/>
            </a:endParaRPr>
          </a:p>
          <a:p>
            <a:pPr lvl="0">
              <a:defRPr/>
            </a:pP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2.</a:t>
            </a:r>
            <a:r>
              <a:rPr kumimoji="0" lang="zh-CN" altLang="en-US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组织图</a:t>
            </a:r>
            <a:endParaRPr kumimoji="0" lang="ko-KR" altLang="en-US" sz="2400" b="1" i="0" u="none" strike="noStrike" kern="1200" cap="none" spc="0" normalizeH="0" baseline="0" dirty="0">
              <a:solidFill>
                <a:srgbClr val="000000"/>
              </a:solidFill>
              <a:effectLst/>
              <a:uLnTx/>
              <a:uFillTx/>
              <a:cs typeface="HNC_GO_B_HINT_GS"/>
              <a:sym typeface="HNC_GO_B_HINT_GS"/>
            </a:endParaRPr>
          </a:p>
          <a:p>
            <a:pPr lvl="0">
              <a:defRPr/>
            </a:pP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3.</a:t>
            </a:r>
            <a:r>
              <a:rPr kumimoji="0" lang="zh-CN" altLang="en-US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人力</a:t>
            </a:r>
            <a:r>
              <a:rPr lang="zh-CN" altLang="en-US" sz="2400" b="1" dirty="0">
                <a:solidFill>
                  <a:srgbClr val="000000"/>
                </a:solidFill>
                <a:cs typeface="HNC_GO_B_HINT_GS"/>
                <a:sym typeface="HNC_GO_B_HINT_GS"/>
              </a:rPr>
              <a:t>现况</a:t>
            </a:r>
            <a:endParaRPr kumimoji="0" lang="ko-KR" altLang="en-US" sz="2400" b="1" i="0" u="none" strike="noStrike" kern="1200" cap="none" spc="0" normalizeH="0" baseline="0" dirty="0">
              <a:solidFill>
                <a:srgbClr val="000000"/>
              </a:solidFill>
              <a:effectLst/>
              <a:uLnTx/>
              <a:uFillTx/>
              <a:cs typeface="HNC_GO_B_HINT_GS"/>
              <a:sym typeface="HNC_GO_B_HINT_GS"/>
            </a:endParaRPr>
          </a:p>
          <a:p>
            <a:pPr lvl="0">
              <a:defRPr/>
            </a:pP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4.</a:t>
            </a:r>
            <a:r>
              <a:rPr kumimoji="0" lang="zh-CN" altLang="en-US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生产设备 以及</a:t>
            </a:r>
            <a:r>
              <a:rPr kumimoji="0" lang="ko-KR" altLang="en-US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 </a:t>
            </a: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CAPA</a:t>
            </a:r>
            <a:endParaRPr kumimoji="0" lang="en-US" altLang="ko-KR" sz="2400" b="1" i="0" u="none" strike="noStrike" kern="1200" cap="none" spc="0" normalizeH="0" baseline="0" dirty="0">
              <a:solidFill>
                <a:srgbClr val="000000"/>
              </a:solidFill>
              <a:effectLst/>
              <a:uLnTx/>
              <a:uFillTx/>
              <a:cs typeface="HNC_GO_B_HINT_GS"/>
              <a:sym typeface="HNC_GO_B_HINT_GS"/>
            </a:endParaRPr>
          </a:p>
          <a:p>
            <a:pPr lvl="0">
              <a:defRPr/>
            </a:pP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5.</a:t>
            </a:r>
            <a:r>
              <a:rPr lang="zh-CN" altLang="en-US" sz="2400" b="1" dirty="0">
                <a:solidFill>
                  <a:srgbClr val="000000"/>
                </a:solidFill>
                <a:cs typeface="HNC_GO_B_HINT_GS"/>
                <a:sym typeface="HNC_GO_B_HINT_GS"/>
              </a:rPr>
              <a:t>产线 以及</a:t>
            </a:r>
            <a:r>
              <a:rPr kumimoji="0" lang="ko-KR" altLang="en-US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 </a:t>
            </a: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LAYOUT</a:t>
            </a:r>
            <a:endParaRPr kumimoji="0" lang="en-US" altLang="ko-KR" sz="2400" b="1" i="0" u="none" strike="noStrike" kern="1200" cap="none" spc="0" normalizeH="0" baseline="0" dirty="0">
              <a:solidFill>
                <a:srgbClr val="000000"/>
              </a:solidFill>
              <a:effectLst/>
              <a:uLnTx/>
              <a:uFillTx/>
              <a:cs typeface="HNC_GO_B_HINT_GS"/>
              <a:sym typeface="HNC_GO_B_HINT_GS"/>
            </a:endParaRPr>
          </a:p>
          <a:p>
            <a:pPr lvl="0">
              <a:defRPr/>
            </a:pP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6.</a:t>
            </a:r>
            <a:r>
              <a:rPr lang="zh-CN" altLang="en-US" sz="2400" b="1" dirty="0">
                <a:solidFill>
                  <a:srgbClr val="000000"/>
                </a:solidFill>
                <a:cs typeface="HNC_GO_B_HINT_GS"/>
                <a:sym typeface="HNC_GO_B_HINT_GS"/>
              </a:rPr>
              <a:t>自动化</a:t>
            </a:r>
            <a:r>
              <a:rPr kumimoji="0" lang="ko-KR" altLang="en-US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 </a:t>
            </a: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LINE</a:t>
            </a:r>
            <a:endParaRPr kumimoji="0" lang="en-US" altLang="ko-KR" sz="2400" b="1" i="0" u="none" strike="noStrike" kern="1200" cap="none" spc="0" normalizeH="0" baseline="0" dirty="0">
              <a:solidFill>
                <a:srgbClr val="000000"/>
              </a:solidFill>
              <a:effectLst/>
              <a:uLnTx/>
              <a:uFillTx/>
              <a:cs typeface="HNC_GO_B_HINT_GS"/>
              <a:sym typeface="HNC_GO_B_HINT_GS"/>
            </a:endParaRPr>
          </a:p>
          <a:p>
            <a:pPr lvl="0">
              <a:defRPr/>
            </a:pP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7.</a:t>
            </a:r>
            <a:r>
              <a:rPr lang="zh-CN" altLang="en-US" sz="2400" b="1" dirty="0">
                <a:solidFill>
                  <a:srgbClr val="000000"/>
                </a:solidFill>
                <a:cs typeface="HNC_GO_B_HINT_GS"/>
                <a:sym typeface="HNC_GO_B_HINT_GS"/>
              </a:rPr>
              <a:t>主要生产设备</a:t>
            </a:r>
            <a:endParaRPr lang="zh-CN" altLang="en-US" sz="2400" b="1" dirty="0">
              <a:solidFill>
                <a:srgbClr val="000000"/>
              </a:solidFill>
              <a:cs typeface="HNC_GO_B_HINT_GS"/>
              <a:sym typeface="HNC_GO_B_HINT_GS"/>
            </a:endParaRPr>
          </a:p>
          <a:p>
            <a:pPr lvl="0">
              <a:defRPr/>
            </a:pPr>
            <a:r>
              <a:rPr lang="en-US" altLang="zh-CN" sz="2400" b="1" dirty="0">
                <a:solidFill>
                  <a:srgbClr val="000000"/>
                </a:solidFill>
                <a:cs typeface="HNC_GO_B_HINT_GS"/>
                <a:sym typeface="HNC_GO_B_HINT_GS"/>
              </a:rPr>
              <a:t>8.</a:t>
            </a:r>
            <a:r>
              <a:rPr lang="zh-CN" altLang="en-US" sz="2400" b="1" dirty="0">
                <a:solidFill>
                  <a:srgbClr val="000000"/>
                </a:solidFill>
                <a:ea typeface="宋体" panose="02010600030101010101" pitchFamily="2" charset="-122"/>
                <a:cs typeface="HNC_GO_B_HINT_GS"/>
                <a:sym typeface="HNC_GO_B_HINT_GS"/>
              </a:rPr>
              <a:t>工厂环境</a:t>
            </a:r>
            <a:endParaRPr kumimoji="0" lang="ko-KR" altLang="en-US" sz="2400" b="1" i="0" u="none" strike="noStrike" kern="1200" cap="none" spc="0" normalizeH="0" baseline="0" dirty="0">
              <a:solidFill>
                <a:srgbClr val="000000"/>
              </a:solidFill>
              <a:effectLst/>
              <a:uLnTx/>
              <a:uFillTx/>
              <a:cs typeface="HNC_GO_B_HINT_GS"/>
              <a:sym typeface="HNC_GO_B_HINT_GS"/>
            </a:endParaRPr>
          </a:p>
          <a:p>
            <a:pPr lvl="0">
              <a:defRPr/>
            </a:pP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9.</a:t>
            </a:r>
            <a:r>
              <a:rPr kumimoji="0" lang="zh-CN" altLang="en-US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测量设备</a:t>
            </a:r>
            <a:endParaRPr kumimoji="0" lang="ko-KR" altLang="en-US" sz="2400" b="1" i="0" u="none" strike="noStrike" kern="1200" cap="none" spc="0" normalizeH="0" baseline="0" dirty="0">
              <a:solidFill>
                <a:srgbClr val="000000"/>
              </a:solidFill>
              <a:effectLst/>
              <a:uLnTx/>
              <a:uFillTx/>
              <a:cs typeface="HNC_GO_B_HINT_GS"/>
              <a:sym typeface="HNC_GO_B_HINT_GS"/>
            </a:endParaRPr>
          </a:p>
          <a:p>
            <a:pPr lvl="0">
              <a:defRPr/>
            </a:pPr>
            <a:r>
              <a:rPr kumimoji="0" lang="en-US" altLang="ko-KR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10.</a:t>
            </a:r>
            <a:r>
              <a:rPr kumimoji="0" lang="zh-CN" altLang="en-US" sz="2400" b="1" i="0" u="none" strike="noStrike" kern="1200" cap="none" spc="0" normalizeH="0" baseline="0" dirty="0">
                <a:solidFill>
                  <a:srgbClr val="000000"/>
                </a:solidFill>
                <a:effectLst/>
                <a:uLnTx/>
                <a:uFillTx/>
                <a:cs typeface="HNC_GO_B_HINT_GS"/>
                <a:sym typeface="HNC_GO_B_HINT_GS"/>
              </a:rPr>
              <a:t>信赖性实验设备</a:t>
            </a:r>
            <a:endParaRPr sz="2400" b="1" dirty="0"/>
          </a:p>
        </p:txBody>
      </p:sp>
      <p:pic>
        <p:nvPicPr>
          <p:cNvPr id="21" name="图片 20" descr="logo2.png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/>
          <a:stretch>
            <a:fillRect/>
          </a:stretch>
        </p:blipFill>
        <p:spPr>
          <a:xfrm>
            <a:off x="10415274" y="188677"/>
            <a:ext cx="1488292" cy="1071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fade thruBlk="1"/>
      </p:transition>
    </mc:Choice>
    <mc:Fallback>
      <p:transition spd="slow">
        <p:fade thruBlk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920761" y="404664"/>
            <a:ext cx="2737485" cy="5673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3000" b="1" i="0" u="none" strike="noStrike" kern="1200" cap="none" spc="0" normalizeH="0" baseline="0" dirty="0"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  <a:t>1.</a:t>
            </a:r>
            <a:r>
              <a:rPr kumimoji="0" lang="zh-CN" altLang="en-US" sz="3000" b="1" i="0" u="none" strike="noStrike" kern="1200" cap="none" spc="0" normalizeH="0" baseline="0" dirty="0"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  <a:t>工厂位置</a:t>
            </a:r>
            <a:endParaRPr kumimoji="0" lang="ko-KR" altLang="en-US" sz="3000" b="1" i="0" u="none" strike="noStrike" kern="1200" cap="none" spc="0" normalizeH="0" baseline="0" dirty="0">
              <a:solidFill>
                <a:schemeClr val="tx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878830" y="1268730"/>
            <a:ext cx="5487670" cy="20662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defRPr/>
            </a:pPr>
            <a:r>
              <a:rPr lang="zh-CN" altLang="en-US" sz="1500" dirty="0">
                <a:solidFill>
                  <a:schemeClr val="tx1"/>
                </a:solidFill>
                <a:latin typeface="+mn-ea"/>
              </a:rPr>
              <a:t>整体面积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: 9000</a:t>
            </a:r>
            <a:r>
              <a:rPr lang="en-US" altLang="en-US" sz="1500" b="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m</a:t>
            </a:r>
            <a:r>
              <a:rPr lang="en-US" altLang="en-US" sz="2400" b="0" baseline="300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2</a:t>
            </a:r>
            <a:r>
              <a:rPr lang="ko-KR" altLang="en-US" sz="2400" b="0" baseline="300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 </a:t>
            </a:r>
            <a:r>
              <a:rPr lang="en-US" altLang="ko-KR" sz="2400" b="0" baseline="300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(2,727</a:t>
            </a:r>
            <a:r>
              <a:rPr lang="zh-CN" altLang="en-US" sz="2400" baseline="300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平</a:t>
            </a:r>
            <a:r>
              <a:rPr lang="en-US" altLang="ko-KR" sz="2400" b="0" baseline="300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)</a:t>
            </a:r>
            <a:endParaRPr lang="en-US" altLang="ko-KR" sz="2400" b="0" baseline="30000" dirty="0">
              <a:solidFill>
                <a:srgbClr val="000000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lvl="0">
              <a:defRPr/>
            </a:pP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lvl="0">
              <a:defRPr/>
            </a:pPr>
            <a:r>
              <a:rPr lang="zh-CN" altLang="en-US" sz="1500" dirty="0">
                <a:solidFill>
                  <a:schemeClr val="tx1"/>
                </a:solidFill>
                <a:latin typeface="+mn-ea"/>
              </a:rPr>
              <a:t>建筑面积</a:t>
            </a:r>
            <a:r>
              <a:rPr lang="ko-KR" altLang="en-US" sz="15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500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500" b="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4200</a:t>
            </a:r>
            <a:r>
              <a:rPr lang="en-US" altLang="en-US" sz="1500" b="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m</a:t>
            </a:r>
            <a:r>
              <a:rPr lang="en-US" altLang="en-US" sz="2100" b="0" baseline="300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2 </a:t>
            </a:r>
            <a:r>
              <a:rPr lang="en-US" altLang="ko-KR" sz="2100" b="0" baseline="300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(1,273</a:t>
            </a:r>
            <a:r>
              <a:rPr lang="zh-CN" altLang="en-US" sz="2100" b="0" baseline="300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平</a:t>
            </a:r>
            <a:r>
              <a:rPr lang="en-US" altLang="ko-KR" sz="2100" b="0" baseline="300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)</a:t>
            </a:r>
            <a:endParaRPr lang="en-US" altLang="ko-KR" sz="2100" b="0" baseline="30000" dirty="0">
              <a:solidFill>
                <a:srgbClr val="000000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lvl="0">
              <a:defRPr/>
            </a:pP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lvl="0">
              <a:defRPr/>
            </a:pPr>
            <a:r>
              <a:rPr lang="zh-CN" altLang="en-US" sz="1200" dirty="0">
                <a:solidFill>
                  <a:schemeClr val="tx1"/>
                </a:solidFill>
                <a:latin typeface="+mn-ea"/>
              </a:rPr>
              <a:t>地址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: </a:t>
            </a:r>
            <a:r>
              <a:rPr lang="it-IT" altLang="ko-KR" sz="1200" dirty="0">
                <a:solidFill>
                  <a:schemeClr val="tx1"/>
                </a:solidFill>
                <a:latin typeface="+mn-ea"/>
              </a:rPr>
              <a:t>Lot X2, Ho Nai Industrial Park, Ho Nai 3 Commune, Trang Bom District,                   </a:t>
            </a:r>
            <a:endParaRPr lang="it-IT" altLang="ko-KR" sz="1200" dirty="0">
              <a:solidFill>
                <a:schemeClr val="tx1"/>
              </a:solidFill>
              <a:latin typeface="+mn-ea"/>
            </a:endParaRPr>
          </a:p>
          <a:p>
            <a:pPr lvl="0">
              <a:defRPr/>
            </a:pPr>
            <a:r>
              <a:rPr lang="it-IT" altLang="ko-KR" sz="1200" dirty="0">
                <a:solidFill>
                  <a:schemeClr val="tx1"/>
                </a:solidFill>
                <a:latin typeface="+mn-ea"/>
              </a:rPr>
              <a:t>        Dong Nai Province (A</a:t>
            </a:r>
            <a:r>
              <a:rPr lang="zh-CN" altLang="en-US" sz="1200" dirty="0">
                <a:solidFill>
                  <a:schemeClr val="tx1"/>
                </a:solidFill>
                <a:latin typeface="+mn-ea"/>
              </a:rPr>
              <a:t>级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)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lvl="0">
              <a:defRPr/>
            </a:pPr>
            <a:r>
              <a:rPr lang="zh-CN" altLang="en-US" sz="1200" dirty="0">
                <a:solidFill>
                  <a:schemeClr val="tx1"/>
                </a:solidFill>
                <a:latin typeface="+mn-ea"/>
                <a:ea typeface="宋体" panose="02010600030101010101" pitchFamily="2" charset="-122"/>
              </a:rPr>
              <a:t>电话：</a:t>
            </a:r>
            <a:r>
              <a:rPr lang="en-US" altLang="zh-CN" sz="1200" dirty="0">
                <a:solidFill>
                  <a:schemeClr val="tx1"/>
                </a:solidFill>
                <a:latin typeface="+mn-ea"/>
                <a:ea typeface="宋体" panose="02010600030101010101" pitchFamily="2" charset="-122"/>
              </a:rPr>
              <a:t>02513683203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lvl="0" indent="0" algn="ctr">
              <a:buNone/>
              <a:defRPr/>
            </a:pP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lvl="0" indent="0">
              <a:buNone/>
              <a:defRPr/>
            </a:pPr>
            <a:r>
              <a:rPr lang="zh-CN" altLang="en-US" sz="1200" dirty="0">
                <a:solidFill>
                  <a:schemeClr val="tx1"/>
                </a:solidFill>
                <a:latin typeface="+mn-ea"/>
              </a:rPr>
              <a:t>地理位置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:  - </a:t>
            </a:r>
            <a:r>
              <a:rPr lang="zh-CN" altLang="en-US" sz="1200" dirty="0">
                <a:solidFill>
                  <a:schemeClr val="tx1"/>
                </a:solidFill>
                <a:latin typeface="+mn-ea"/>
              </a:rPr>
              <a:t>离</a:t>
            </a:r>
            <a:r>
              <a:rPr lang="zh-CN" altLang="ko-KR" sz="12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  <a:sym typeface="+mn-ea"/>
              </a:rPr>
              <a:t>CAT LAI</a:t>
            </a:r>
            <a:r>
              <a:rPr lang="zh-CN" altLang="en-US" sz="12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  <a:sym typeface="+mn-ea"/>
              </a:rPr>
              <a:t>港</a:t>
            </a:r>
            <a:r>
              <a:rPr lang="zh-CN" altLang="ko-KR" sz="12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  <a:sym typeface="+mn-ea"/>
              </a:rPr>
              <a:t> </a:t>
            </a:r>
            <a:r>
              <a:rPr lang="zh-CN" altLang="ko-KR" sz="1200" b="1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40km</a:t>
            </a:r>
            <a:endParaRPr lang="zh-CN" altLang="ko-KR" sz="1200" b="1" dirty="0">
              <a:solidFill>
                <a:srgbClr val="000000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lvl="0" indent="0"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  <a:sym typeface="+mn-ea"/>
              </a:rPr>
              <a:t>               </a:t>
            </a:r>
            <a:r>
              <a:rPr lang="en-US" altLang="ko-KR" sz="12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  <a:sym typeface="+mn-ea"/>
              </a:rPr>
              <a:t>- </a:t>
            </a:r>
            <a:r>
              <a:rPr lang="zh-CN" altLang="en-US" sz="12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  <a:sym typeface="+mn-ea"/>
              </a:rPr>
              <a:t>离胡志明机场</a:t>
            </a:r>
            <a:r>
              <a:rPr lang="zh-CN" altLang="ko-KR" sz="120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  <a:sym typeface="+mn-ea"/>
              </a:rPr>
              <a:t> </a:t>
            </a:r>
            <a:r>
              <a:rPr lang="zh-CN" altLang="ko-KR" sz="1200" b="1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42km</a:t>
            </a:r>
            <a:endParaRPr lang="zh-CN" altLang="ko-KR" sz="1200" b="1" dirty="0">
              <a:solidFill>
                <a:srgbClr val="000000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lvl="0" indent="0">
              <a:buNone/>
              <a:defRPr/>
            </a:pPr>
            <a:r>
              <a:rPr lang="en-US" altLang="ko-KR" sz="1200" b="0" dirty="0">
                <a:solidFill>
                  <a:srgbClr val="000000"/>
                </a:solidFill>
                <a:latin typeface="Malgun Gothic" panose="020B0503020000020004" charset="-127"/>
                <a:ea typeface="Malgun Gothic" panose="020B0503020000020004" charset="-127"/>
              </a:rPr>
              <a:t>          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598920" y="6165215"/>
            <a:ext cx="3684270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</a:rPr>
              <a:t>使用同样大小</a:t>
            </a:r>
            <a:r>
              <a:rPr lang="ko-KR" altLang="en-US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</a:rPr>
              <a:t> </a:t>
            </a:r>
            <a:r>
              <a:rPr lang="en-US" altLang="ko-KR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</a:rPr>
              <a:t>2</a:t>
            </a:r>
            <a:r>
              <a:rPr lang="zh-CN" altLang="en-US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</a:rPr>
              <a:t>栋厂房</a:t>
            </a:r>
            <a:endParaRPr lang="zh-CN" altLang="en-US" dirty="0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34010" y="1196340"/>
            <a:ext cx="5215890" cy="403923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8920" y="3373120"/>
            <a:ext cx="3684905" cy="27654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fade thruBlk="1"/>
      </p:transition>
    </mc:Choice>
    <mc:Fallback>
      <p:transition spd="slow">
        <p:fade thruBlk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圆角矩形 39"/>
          <p:cNvSpPr/>
          <p:nvPr/>
        </p:nvSpPr>
        <p:spPr>
          <a:xfrm>
            <a:off x="5087225" y="1060291"/>
            <a:ext cx="1714288" cy="359953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总经理（法人代表）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5087225" y="2131722"/>
            <a:ext cx="1714288" cy="359953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厂长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86" name="直接连接符 85"/>
          <p:cNvCxnSpPr>
            <a:stCxn id="40" idx="2"/>
            <a:endCxn id="46" idx="0"/>
          </p:cNvCxnSpPr>
          <p:nvPr/>
        </p:nvCxnSpPr>
        <p:spPr>
          <a:xfrm>
            <a:off x="5944369" y="1420244"/>
            <a:ext cx="0" cy="711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形状 93"/>
          <p:cNvCxnSpPr>
            <a:endCxn id="184" idx="0"/>
          </p:cNvCxnSpPr>
          <p:nvPr/>
        </p:nvCxnSpPr>
        <p:spPr>
          <a:xfrm>
            <a:off x="5951553" y="1780196"/>
            <a:ext cx="4784429" cy="175465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形状 95"/>
          <p:cNvCxnSpPr/>
          <p:nvPr/>
        </p:nvCxnSpPr>
        <p:spPr>
          <a:xfrm rot="5400000">
            <a:off x="8516586" y="2627632"/>
            <a:ext cx="1701709" cy="1"/>
          </a:xfrm>
          <a:prstGeom prst="bentConnector3">
            <a:avLst>
              <a:gd name="adj1" fmla="val 10960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肘形连接符 103"/>
          <p:cNvCxnSpPr>
            <a:stCxn id="46" idx="2"/>
          </p:cNvCxnSpPr>
          <p:nvPr/>
        </p:nvCxnSpPr>
        <p:spPr>
          <a:xfrm rot="5400000">
            <a:off x="3951428" y="1498735"/>
            <a:ext cx="1000001" cy="298588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肘形连接符 105"/>
          <p:cNvCxnSpPr>
            <a:stCxn id="46" idx="2"/>
          </p:cNvCxnSpPr>
          <p:nvPr/>
        </p:nvCxnSpPr>
        <p:spPr>
          <a:xfrm rot="5400000">
            <a:off x="4779412" y="2326719"/>
            <a:ext cx="1000001" cy="1329912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肘形连接符 103"/>
          <p:cNvCxnSpPr/>
          <p:nvPr/>
        </p:nvCxnSpPr>
        <p:spPr>
          <a:xfrm rot="10800000" flipV="1">
            <a:off x="1330948" y="2992302"/>
            <a:ext cx="2299020" cy="1228683"/>
          </a:xfrm>
          <a:prstGeom prst="bentConnector3">
            <a:avLst>
              <a:gd name="adj1" fmla="val 9998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肘形连接符 107"/>
          <p:cNvCxnSpPr/>
          <p:nvPr/>
        </p:nvCxnSpPr>
        <p:spPr>
          <a:xfrm rot="16200000" flipH="1">
            <a:off x="5603022" y="2833023"/>
            <a:ext cx="1008753" cy="326055"/>
          </a:xfrm>
          <a:prstGeom prst="bentConnector3">
            <a:avLst>
              <a:gd name="adj1" fmla="val 419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圆角矩形 47"/>
          <p:cNvSpPr/>
          <p:nvPr/>
        </p:nvSpPr>
        <p:spPr>
          <a:xfrm>
            <a:off x="7416299" y="3535274"/>
            <a:ext cx="905289" cy="359953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品质部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0" name="圆角矩形 47"/>
          <p:cNvSpPr/>
          <p:nvPr/>
        </p:nvSpPr>
        <p:spPr>
          <a:xfrm>
            <a:off x="4161812" y="3517591"/>
            <a:ext cx="905289" cy="359953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工程部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1" name="圆角矩形 47"/>
          <p:cNvSpPr/>
          <p:nvPr/>
        </p:nvSpPr>
        <p:spPr>
          <a:xfrm>
            <a:off x="5817782" y="3503416"/>
            <a:ext cx="905289" cy="359953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资材部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2" name="圆角矩形 47"/>
          <p:cNvSpPr/>
          <p:nvPr/>
        </p:nvSpPr>
        <p:spPr>
          <a:xfrm>
            <a:off x="2494273" y="3518129"/>
            <a:ext cx="905289" cy="359953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管理部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4" name="圆角矩形 47"/>
          <p:cNvSpPr/>
          <p:nvPr/>
        </p:nvSpPr>
        <p:spPr>
          <a:xfrm>
            <a:off x="10283338" y="3534846"/>
            <a:ext cx="905289" cy="359953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财务部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2" name="직사각형 191"/>
          <p:cNvSpPr/>
          <p:nvPr/>
        </p:nvSpPr>
        <p:spPr>
          <a:xfrm>
            <a:off x="314871" y="4724975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b="1"/>
              <a:t>A</a:t>
            </a:r>
            <a:endParaRPr lang="en-US" altLang="ko-KR" b="1"/>
          </a:p>
          <a:p>
            <a:pPr lvl="0" algn="ctr">
              <a:defRPr/>
            </a:pPr>
            <a:r>
              <a:rPr lang="en-US" altLang="ko-KR" b="1"/>
              <a:t>1</a:t>
            </a:r>
            <a:endParaRPr lang="ko-KR" altLang="en-US" b="1"/>
          </a:p>
        </p:txBody>
      </p:sp>
      <p:sp>
        <p:nvSpPr>
          <p:cNvPr id="193" name="직사각형 192"/>
          <p:cNvSpPr/>
          <p:nvPr/>
        </p:nvSpPr>
        <p:spPr>
          <a:xfrm>
            <a:off x="645094" y="4724975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b="1"/>
              <a:t>A</a:t>
            </a:r>
            <a:endParaRPr lang="en-US" altLang="ko-KR" b="1"/>
          </a:p>
          <a:p>
            <a:pPr lvl="0" algn="ctr">
              <a:defRPr/>
            </a:pPr>
            <a:r>
              <a:rPr lang="en-US" altLang="ko-KR" b="1"/>
              <a:t>2</a:t>
            </a:r>
            <a:endParaRPr lang="ko-KR" altLang="en-US" b="1"/>
          </a:p>
        </p:txBody>
      </p:sp>
      <p:sp>
        <p:nvSpPr>
          <p:cNvPr id="194" name="직사각형 193"/>
          <p:cNvSpPr/>
          <p:nvPr/>
        </p:nvSpPr>
        <p:spPr>
          <a:xfrm>
            <a:off x="966893" y="4724975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b="1"/>
              <a:t>A</a:t>
            </a:r>
            <a:endParaRPr lang="en-US" altLang="ko-KR" b="1"/>
          </a:p>
          <a:p>
            <a:pPr lvl="0" algn="ctr">
              <a:defRPr/>
            </a:pPr>
            <a:r>
              <a:rPr lang="en-US" altLang="ko-KR" b="1"/>
              <a:t>3</a:t>
            </a:r>
            <a:endParaRPr lang="ko-KR" altLang="en-US" b="1"/>
          </a:p>
        </p:txBody>
      </p:sp>
      <p:sp>
        <p:nvSpPr>
          <p:cNvPr id="195" name="직사각형 194"/>
          <p:cNvSpPr/>
          <p:nvPr/>
        </p:nvSpPr>
        <p:spPr>
          <a:xfrm>
            <a:off x="1298386" y="4724975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b="1"/>
              <a:t>A</a:t>
            </a:r>
            <a:endParaRPr lang="en-US" altLang="ko-KR" b="1"/>
          </a:p>
          <a:p>
            <a:pPr lvl="0" algn="ctr">
              <a:defRPr/>
            </a:pPr>
            <a:r>
              <a:rPr lang="en-US" altLang="ko-KR" b="1"/>
              <a:t>4</a:t>
            </a:r>
            <a:endParaRPr lang="ko-KR" altLang="en-US" b="1"/>
          </a:p>
        </p:txBody>
      </p:sp>
      <p:sp>
        <p:nvSpPr>
          <p:cNvPr id="196" name="직사각형 195"/>
          <p:cNvSpPr/>
          <p:nvPr/>
        </p:nvSpPr>
        <p:spPr>
          <a:xfrm>
            <a:off x="1624962" y="4724975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b="1"/>
              <a:t>A</a:t>
            </a:r>
            <a:endParaRPr lang="en-US" altLang="ko-KR" b="1"/>
          </a:p>
          <a:p>
            <a:pPr lvl="0" algn="ctr">
              <a:defRPr/>
            </a:pPr>
            <a:r>
              <a:rPr lang="en-US" altLang="ko-KR" b="1"/>
              <a:t>5</a:t>
            </a:r>
            <a:endParaRPr lang="ko-KR" altLang="en-US" b="1"/>
          </a:p>
        </p:txBody>
      </p:sp>
      <p:sp>
        <p:nvSpPr>
          <p:cNvPr id="48" name="圆角矩形 47"/>
          <p:cNvSpPr/>
          <p:nvPr/>
        </p:nvSpPr>
        <p:spPr>
          <a:xfrm>
            <a:off x="933108" y="3517776"/>
            <a:ext cx="905289" cy="359953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生产部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2" name="직사각형 241"/>
          <p:cNvSpPr/>
          <p:nvPr/>
        </p:nvSpPr>
        <p:spPr>
          <a:xfrm>
            <a:off x="7729072" y="4753364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b="1"/>
              <a:t>IPQC</a:t>
            </a:r>
            <a:endParaRPr lang="ko-KR" altLang="en-US" b="1"/>
          </a:p>
        </p:txBody>
      </p:sp>
      <p:sp>
        <p:nvSpPr>
          <p:cNvPr id="243" name="직사각형 242"/>
          <p:cNvSpPr/>
          <p:nvPr/>
        </p:nvSpPr>
        <p:spPr>
          <a:xfrm>
            <a:off x="7391727" y="4753364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b="1"/>
              <a:t>IQC</a:t>
            </a:r>
            <a:endParaRPr lang="ko-KR" altLang="en-US" b="1"/>
          </a:p>
        </p:txBody>
      </p:sp>
      <p:sp>
        <p:nvSpPr>
          <p:cNvPr id="244" name="직사각형 243"/>
          <p:cNvSpPr/>
          <p:nvPr/>
        </p:nvSpPr>
        <p:spPr>
          <a:xfrm>
            <a:off x="8052315" y="4753364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b="1"/>
              <a:t>FQC</a:t>
            </a:r>
            <a:endParaRPr lang="ko-KR" altLang="en-US" b="1"/>
          </a:p>
        </p:txBody>
      </p:sp>
      <p:cxnSp>
        <p:nvCxnSpPr>
          <p:cNvPr id="250" name="肘形连接符 103"/>
          <p:cNvCxnSpPr>
            <a:stCxn id="179" idx="2"/>
            <a:endCxn id="242" idx="0"/>
          </p:cNvCxnSpPr>
          <p:nvPr/>
        </p:nvCxnSpPr>
        <p:spPr>
          <a:xfrm rot="16200000" flipH="1">
            <a:off x="7441939" y="4322232"/>
            <a:ext cx="858137" cy="4126"/>
          </a:xfrm>
          <a:prstGeom prst="bentConnector3">
            <a:avLst>
              <a:gd name="adj1" fmla="val 10253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肘形连接符 103"/>
          <p:cNvCxnSpPr/>
          <p:nvPr/>
        </p:nvCxnSpPr>
        <p:spPr>
          <a:xfrm rot="16200000" flipV="1">
            <a:off x="7859669" y="4496993"/>
            <a:ext cx="12698" cy="660588"/>
          </a:xfrm>
          <a:prstGeom prst="bentConnector3">
            <a:avLst>
              <a:gd name="adj1" fmla="val 46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5" name="肘形连接符 103"/>
          <p:cNvCxnSpPr/>
          <p:nvPr/>
        </p:nvCxnSpPr>
        <p:spPr>
          <a:xfrm rot="16200000" flipV="1">
            <a:off x="1430788" y="4426403"/>
            <a:ext cx="12698" cy="660588"/>
          </a:xfrm>
          <a:prstGeom prst="bentConnector3">
            <a:avLst>
              <a:gd name="adj1" fmla="val 42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肘形连接符 103"/>
          <p:cNvCxnSpPr/>
          <p:nvPr/>
        </p:nvCxnSpPr>
        <p:spPr>
          <a:xfrm rot="16200000" flipV="1">
            <a:off x="1120880" y="4426403"/>
            <a:ext cx="12698" cy="660588"/>
          </a:xfrm>
          <a:prstGeom prst="bentConnector3">
            <a:avLst>
              <a:gd name="adj1" fmla="val 42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肘形连接符 103"/>
          <p:cNvCxnSpPr/>
          <p:nvPr/>
        </p:nvCxnSpPr>
        <p:spPr>
          <a:xfrm rot="16200000" flipV="1">
            <a:off x="773255" y="4420054"/>
            <a:ext cx="12698" cy="660588"/>
          </a:xfrm>
          <a:prstGeom prst="bentConnector3">
            <a:avLst>
              <a:gd name="adj1" fmla="val 42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肘形连接符 103"/>
          <p:cNvCxnSpPr/>
          <p:nvPr/>
        </p:nvCxnSpPr>
        <p:spPr>
          <a:xfrm rot="5400000">
            <a:off x="4177381" y="4324253"/>
            <a:ext cx="863493" cy="1396"/>
          </a:xfrm>
          <a:prstGeom prst="bentConnector3">
            <a:avLst>
              <a:gd name="adj1" fmla="val 1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1" name="직사각형 280"/>
          <p:cNvSpPr/>
          <p:nvPr/>
        </p:nvSpPr>
        <p:spPr>
          <a:xfrm>
            <a:off x="4473639" y="4731774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资料组</a:t>
            </a:r>
            <a:endParaRPr lang="ko-KR" altLang="en-US" sz="1500" b="1" dirty="0"/>
          </a:p>
        </p:txBody>
      </p:sp>
      <p:sp>
        <p:nvSpPr>
          <p:cNvPr id="282" name="직사각형 281"/>
          <p:cNvSpPr/>
          <p:nvPr/>
        </p:nvSpPr>
        <p:spPr>
          <a:xfrm>
            <a:off x="4135141" y="4734924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样品组</a:t>
            </a:r>
            <a:endParaRPr lang="ko-KR" altLang="en-US" sz="1500" b="1" dirty="0"/>
          </a:p>
        </p:txBody>
      </p:sp>
      <p:sp>
        <p:nvSpPr>
          <p:cNvPr id="283" name="직사각형 282"/>
          <p:cNvSpPr/>
          <p:nvPr/>
        </p:nvSpPr>
        <p:spPr>
          <a:xfrm>
            <a:off x="4815365" y="4724975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生计组</a:t>
            </a:r>
            <a:endParaRPr lang="ko-KR" altLang="en-US" sz="1500" b="1" dirty="0"/>
          </a:p>
        </p:txBody>
      </p:sp>
      <p:cxnSp>
        <p:nvCxnSpPr>
          <p:cNvPr id="287" name="肘形连接符 103"/>
          <p:cNvCxnSpPr/>
          <p:nvPr/>
        </p:nvCxnSpPr>
        <p:spPr>
          <a:xfrm rot="16200000" flipV="1">
            <a:off x="4605055" y="4426403"/>
            <a:ext cx="12698" cy="660588"/>
          </a:xfrm>
          <a:prstGeom prst="bentConnector3">
            <a:avLst>
              <a:gd name="adj1" fmla="val 46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직사각형 287"/>
          <p:cNvSpPr/>
          <p:nvPr/>
        </p:nvSpPr>
        <p:spPr>
          <a:xfrm>
            <a:off x="5804112" y="4723062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仓库</a:t>
            </a:r>
            <a:endParaRPr lang="ko-KR" altLang="en-US" sz="1500" b="1" dirty="0"/>
          </a:p>
        </p:txBody>
      </p:sp>
      <p:sp>
        <p:nvSpPr>
          <p:cNvPr id="289" name="직사각형 288"/>
          <p:cNvSpPr/>
          <p:nvPr/>
        </p:nvSpPr>
        <p:spPr>
          <a:xfrm>
            <a:off x="6126427" y="4717914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采购</a:t>
            </a:r>
            <a:endParaRPr lang="ko-KR" altLang="en-US" sz="1500" b="1" dirty="0"/>
          </a:p>
        </p:txBody>
      </p:sp>
      <p:sp>
        <p:nvSpPr>
          <p:cNvPr id="290" name="직사각형 289"/>
          <p:cNvSpPr/>
          <p:nvPr/>
        </p:nvSpPr>
        <p:spPr>
          <a:xfrm>
            <a:off x="6458297" y="4717914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生产管理</a:t>
            </a:r>
            <a:endParaRPr lang="ko-KR" altLang="en-US" sz="1500" b="1" dirty="0"/>
          </a:p>
        </p:txBody>
      </p:sp>
      <p:cxnSp>
        <p:nvCxnSpPr>
          <p:cNvPr id="291" name="肘形连接符 103"/>
          <p:cNvCxnSpPr/>
          <p:nvPr/>
        </p:nvCxnSpPr>
        <p:spPr>
          <a:xfrm rot="5400000">
            <a:off x="5839376" y="4292042"/>
            <a:ext cx="863493" cy="1396"/>
          </a:xfrm>
          <a:prstGeom prst="bentConnector3">
            <a:avLst>
              <a:gd name="adj1" fmla="val 1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2" name="肘形连接符 103"/>
          <p:cNvCxnSpPr/>
          <p:nvPr/>
        </p:nvCxnSpPr>
        <p:spPr>
          <a:xfrm rot="16200000" flipV="1">
            <a:off x="6264075" y="4463304"/>
            <a:ext cx="12698" cy="660588"/>
          </a:xfrm>
          <a:prstGeom prst="bentConnector3">
            <a:avLst>
              <a:gd name="adj1" fmla="val 46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3" name="직사각형 292"/>
          <p:cNvSpPr/>
          <p:nvPr/>
        </p:nvSpPr>
        <p:spPr>
          <a:xfrm>
            <a:off x="2802919" y="4719723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清扫部</a:t>
            </a:r>
            <a:endParaRPr lang="ko-KR" altLang="en-US" sz="1500" b="1" dirty="0"/>
          </a:p>
        </p:txBody>
      </p:sp>
      <p:sp>
        <p:nvSpPr>
          <p:cNvPr id="294" name="직사각형 293"/>
          <p:cNvSpPr/>
          <p:nvPr/>
        </p:nvSpPr>
        <p:spPr>
          <a:xfrm>
            <a:off x="2456937" y="4727064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人事部</a:t>
            </a:r>
            <a:endParaRPr lang="ko-KR" altLang="en-US" sz="1500" b="1" dirty="0"/>
          </a:p>
        </p:txBody>
      </p:sp>
      <p:sp>
        <p:nvSpPr>
          <p:cNvPr id="295" name="직사각형 294"/>
          <p:cNvSpPr/>
          <p:nvPr/>
        </p:nvSpPr>
        <p:spPr>
          <a:xfrm>
            <a:off x="3147223" y="4719723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管理助理</a:t>
            </a:r>
            <a:endParaRPr lang="ko-KR" altLang="en-US" sz="1500" b="1" dirty="0"/>
          </a:p>
        </p:txBody>
      </p:sp>
      <p:cxnSp>
        <p:nvCxnSpPr>
          <p:cNvPr id="296" name="肘形连接符 103"/>
          <p:cNvCxnSpPr/>
          <p:nvPr/>
        </p:nvCxnSpPr>
        <p:spPr>
          <a:xfrm rot="5400000">
            <a:off x="2512483" y="4316000"/>
            <a:ext cx="863493" cy="1396"/>
          </a:xfrm>
          <a:prstGeom prst="bentConnector3">
            <a:avLst>
              <a:gd name="adj1" fmla="val 1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肘形连接符 103"/>
          <p:cNvCxnSpPr/>
          <p:nvPr/>
        </p:nvCxnSpPr>
        <p:spPr>
          <a:xfrm rot="16200000" flipV="1">
            <a:off x="2937182" y="4396770"/>
            <a:ext cx="12698" cy="660588"/>
          </a:xfrm>
          <a:prstGeom prst="bentConnector3">
            <a:avLst>
              <a:gd name="adj1" fmla="val 46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肘形连接符 103"/>
          <p:cNvCxnSpPr/>
          <p:nvPr/>
        </p:nvCxnSpPr>
        <p:spPr>
          <a:xfrm rot="16200000" flipH="1">
            <a:off x="9219528" y="3986323"/>
            <a:ext cx="287998" cy="2"/>
          </a:xfrm>
          <a:prstGeom prst="bentConnector3">
            <a:avLst>
              <a:gd name="adj1" fmla="val 9464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0" name="직사각형 299"/>
          <p:cNvSpPr/>
          <p:nvPr/>
        </p:nvSpPr>
        <p:spPr>
          <a:xfrm>
            <a:off x="8889292" y="4697099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办公室</a:t>
            </a:r>
            <a:endParaRPr lang="ko-KR" altLang="en-US" sz="1500" b="1" dirty="0"/>
          </a:p>
        </p:txBody>
      </p:sp>
      <p:sp>
        <p:nvSpPr>
          <p:cNvPr id="301" name="직사각형 300"/>
          <p:cNvSpPr/>
          <p:nvPr/>
        </p:nvSpPr>
        <p:spPr>
          <a:xfrm>
            <a:off x="9555254" y="4709797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营业助理</a:t>
            </a:r>
            <a:endParaRPr lang="ko-KR" altLang="en-US" sz="1500" b="1" dirty="0"/>
          </a:p>
        </p:txBody>
      </p:sp>
      <p:cxnSp>
        <p:nvCxnSpPr>
          <p:cNvPr id="302" name="肘形连接符 103"/>
          <p:cNvCxnSpPr/>
          <p:nvPr/>
        </p:nvCxnSpPr>
        <p:spPr>
          <a:xfrm rot="16200000" flipV="1">
            <a:off x="9361744" y="4374338"/>
            <a:ext cx="12698" cy="660588"/>
          </a:xfrm>
          <a:prstGeom prst="bentConnector3">
            <a:avLst>
              <a:gd name="adj1" fmla="val 46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" name="圆角矩形 47"/>
          <p:cNvSpPr/>
          <p:nvPr/>
        </p:nvSpPr>
        <p:spPr>
          <a:xfrm>
            <a:off x="8914794" y="3534846"/>
            <a:ext cx="905289" cy="359953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业务部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316" name="肘形连接符 103"/>
          <p:cNvCxnSpPr/>
          <p:nvPr/>
        </p:nvCxnSpPr>
        <p:spPr>
          <a:xfrm rot="16200000" flipH="1">
            <a:off x="10591982" y="4037203"/>
            <a:ext cx="287998" cy="2"/>
          </a:xfrm>
          <a:prstGeom prst="bentConnector3">
            <a:avLst>
              <a:gd name="adj1" fmla="val 9464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7" name="肘形连接符 103"/>
          <p:cNvCxnSpPr/>
          <p:nvPr/>
        </p:nvCxnSpPr>
        <p:spPr>
          <a:xfrm rot="16200000" flipV="1">
            <a:off x="10729630" y="4439101"/>
            <a:ext cx="12698" cy="660588"/>
          </a:xfrm>
          <a:prstGeom prst="bentConnector3">
            <a:avLst>
              <a:gd name="adj1" fmla="val 460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8" name="직사각형 317"/>
          <p:cNvSpPr/>
          <p:nvPr/>
        </p:nvSpPr>
        <p:spPr>
          <a:xfrm>
            <a:off x="10263662" y="4709797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财务</a:t>
            </a:r>
            <a:endParaRPr lang="ko-KR" altLang="en-US" sz="1500" b="1" dirty="0"/>
          </a:p>
        </p:txBody>
      </p:sp>
      <p:sp>
        <p:nvSpPr>
          <p:cNvPr id="319" name="직사각형 318"/>
          <p:cNvSpPr/>
          <p:nvPr/>
        </p:nvSpPr>
        <p:spPr>
          <a:xfrm>
            <a:off x="10922276" y="4712776"/>
            <a:ext cx="287994" cy="13679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zh-CN" altLang="en-US" sz="1500" b="1" dirty="0"/>
              <a:t>关财部</a:t>
            </a:r>
            <a:endParaRPr lang="ko-KR" altLang="en-US" sz="1500" b="1" dirty="0"/>
          </a:p>
        </p:txBody>
      </p:sp>
      <p:sp>
        <p:nvSpPr>
          <p:cNvPr id="320" name="矩形 11"/>
          <p:cNvSpPr/>
          <p:nvPr/>
        </p:nvSpPr>
        <p:spPr>
          <a:xfrm>
            <a:off x="696133" y="333060"/>
            <a:ext cx="2446745" cy="6175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457200">
              <a:lnSpc>
                <a:spcPct val="110000"/>
              </a:lnSpc>
              <a:defRPr/>
            </a:pPr>
            <a:r>
              <a:rPr lang="en-US" altLang="ko-KR" sz="3200" b="1" dirty="0">
                <a:solidFill>
                  <a:schemeClr val="dk1"/>
                </a:solidFill>
                <a:cs typeface="+mn-ea"/>
                <a:sym typeface="+mn-lt"/>
              </a:rPr>
              <a:t>3.</a:t>
            </a:r>
            <a:r>
              <a:rPr lang="zh-CN" altLang="en-US" sz="3200" b="1" dirty="0">
                <a:solidFill>
                  <a:schemeClr val="dk1"/>
                </a:solidFill>
                <a:cs typeface="+mn-ea"/>
                <a:sym typeface="+mn-lt"/>
              </a:rPr>
              <a:t>组织图</a:t>
            </a:r>
            <a:endParaRPr lang="ko-KR" altLang="en-US" sz="3200" b="1" dirty="0">
              <a:solidFill>
                <a:schemeClr val="dk1"/>
              </a:solidFill>
              <a:cs typeface="+mn-ea"/>
              <a:sym typeface="+mn-lt"/>
            </a:endParaRPr>
          </a:p>
        </p:txBody>
      </p:sp>
      <p:cxnSp>
        <p:nvCxnSpPr>
          <p:cNvPr id="8" name="形状 95"/>
          <p:cNvCxnSpPr/>
          <p:nvPr/>
        </p:nvCxnSpPr>
        <p:spPr>
          <a:xfrm rot="5400000">
            <a:off x="7014811" y="2621917"/>
            <a:ext cx="1701709" cy="1"/>
          </a:xfrm>
          <a:prstGeom prst="bentConnector3">
            <a:avLst>
              <a:gd name="adj1" fmla="val 10960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图片 20" descr="logo2.png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/>
          <a:stretch>
            <a:fillRect/>
          </a:stretch>
        </p:blipFill>
        <p:spPr>
          <a:xfrm>
            <a:off x="10551799" y="188677"/>
            <a:ext cx="1488292" cy="107157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>
            <a:off x="6772" y="6404736"/>
            <a:ext cx="12190095" cy="501826"/>
          </a:xfrm>
          <a:custGeom>
            <a:avLst/>
            <a:gdLst>
              <a:gd name="connsiteX0" fmla="*/ 0 w 9144000"/>
              <a:gd name="connsiteY0" fmla="*/ 376428 h 376428"/>
              <a:gd name="connsiteX1" fmla="*/ 9144000 w 9144000"/>
              <a:gd name="connsiteY1" fmla="*/ 376428 h 376428"/>
              <a:gd name="connsiteX2" fmla="*/ 9144000 w 9144000"/>
              <a:gd name="connsiteY2" fmla="*/ 0 h 376428"/>
              <a:gd name="connsiteX3" fmla="*/ 0 w 9144000"/>
              <a:gd name="connsiteY3" fmla="*/ 0 h 376428"/>
              <a:gd name="connsiteX4" fmla="*/ 0 w 9144000"/>
              <a:gd name="connsiteY4" fmla="*/ 376428 h 37642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76428">
                <a:moveTo>
                  <a:pt x="0" y="376428"/>
                </a:moveTo>
                <a:lnTo>
                  <a:pt x="9144000" y="376428"/>
                </a:lnTo>
                <a:lnTo>
                  <a:pt x="9144000" y="0"/>
                </a:lnTo>
                <a:lnTo>
                  <a:pt x="0" y="0"/>
                </a:lnTo>
                <a:lnTo>
                  <a:pt x="0" y="376428"/>
                </a:lnTo>
              </a:path>
            </a:pathLst>
          </a:custGeom>
          <a:solidFill>
            <a:srgbClr val="3B3F6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5" name="Freeform 3"/>
          <p:cNvSpPr/>
          <p:nvPr/>
        </p:nvSpPr>
        <p:spPr>
          <a:xfrm>
            <a:off x="490990" y="555524"/>
            <a:ext cx="11275838" cy="29121"/>
          </a:xfrm>
          <a:custGeom>
            <a:avLst/>
            <a:gdLst>
              <a:gd name="connsiteX0" fmla="*/ 6350 w 8458200"/>
              <a:gd name="connsiteY0" fmla="*/ 6350 h 21844"/>
              <a:gd name="connsiteX1" fmla="*/ 8451849 w 8458200"/>
              <a:gd name="connsiteY1" fmla="*/ 6350 h 218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58200" h="21844">
                <a:moveTo>
                  <a:pt x="6350" y="6350"/>
                </a:moveTo>
                <a:lnTo>
                  <a:pt x="8451849" y="6350"/>
                </a:lnTo>
              </a:path>
            </a:pathLst>
          </a:custGeom>
          <a:ln w="12700">
            <a:solidFill>
              <a:srgbClr val="3958CB">
                <a:alpha val="10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ko-KR" sz="2400">
              <a:latin typeface="Arial" panose="020B0604020202020204" pitchFamily="34" charset="0"/>
            </a:endParaRPr>
          </a:p>
          <a:p>
            <a:pPr algn="ctr"/>
            <a:endParaRPr lang="zh-CN" altLang="en-US" sz="2400" dirty="0"/>
          </a:p>
        </p:txBody>
      </p:sp>
      <p:sp>
        <p:nvSpPr>
          <p:cNvPr id="19" name="矩形 18"/>
          <p:cNvSpPr/>
          <p:nvPr/>
        </p:nvSpPr>
        <p:spPr>
          <a:xfrm>
            <a:off x="456789" y="76724"/>
            <a:ext cx="50596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3E4D9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菲力克斯电子（越南）科技有限公司</a:t>
            </a:r>
            <a:endParaRPr lang="zh-CN" altLang="en-US" sz="2400" dirty="0">
              <a:solidFill>
                <a:srgbClr val="3E4D9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9" name="文本框 19"/>
          <p:cNvSpPr txBox="1"/>
          <p:nvPr/>
        </p:nvSpPr>
        <p:spPr>
          <a:xfrm>
            <a:off x="5204675" y="1029124"/>
            <a:ext cx="22348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品质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组</a:t>
            </a:r>
            <a:r>
              <a:rPr lang="zh-CN" altLang="en-US" sz="2400" b="1" dirty="0">
                <a:solidFill>
                  <a:srgbClr val="FF0000"/>
                </a:solidFill>
              </a:rPr>
              <a:t>织结构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cxnSp>
        <p:nvCxnSpPr>
          <p:cNvPr id="112" name="꺾인 연결선 111"/>
          <p:cNvCxnSpPr/>
          <p:nvPr/>
        </p:nvCxnSpPr>
        <p:spPr>
          <a:xfrm rot="10800000" flipV="1">
            <a:off x="1390856" y="3429000"/>
            <a:ext cx="4799850" cy="4233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꺾인 연결선 120"/>
          <p:cNvCxnSpPr/>
          <p:nvPr/>
        </p:nvCxnSpPr>
        <p:spPr>
          <a:xfrm>
            <a:off x="6183087" y="2756852"/>
            <a:ext cx="4711810" cy="672148"/>
          </a:xfrm>
          <a:prstGeom prst="bentConnector3">
            <a:avLst>
              <a:gd name="adj1" fmla="val 179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630661" y="2466580"/>
            <a:ext cx="4366424" cy="570564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en-US" altLang="ko-KR" sz="1335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※ </a:t>
            </a:r>
            <a:r>
              <a:rPr lang="zh-CN" altLang="en-US" sz="1335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目前编制</a:t>
            </a:r>
            <a:r>
              <a:rPr lang="en-US" altLang="zh-CN" sz="1335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1335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人，</a:t>
            </a:r>
            <a:r>
              <a:rPr lang="zh-CN" altLang="en-US" sz="1335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后续依据产线规划适当增补品质人员。</a:t>
            </a:r>
            <a:endParaRPr lang="ko-KR" altLang="en-US" sz="1335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2" name="꺾인 연결선 111"/>
          <p:cNvCxnSpPr/>
          <p:nvPr/>
        </p:nvCxnSpPr>
        <p:spPr>
          <a:xfrm rot="5400000" flipV="1">
            <a:off x="1057321" y="3762535"/>
            <a:ext cx="671302" cy="4233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꺾인 연결선 111"/>
          <p:cNvCxnSpPr/>
          <p:nvPr/>
        </p:nvCxnSpPr>
        <p:spPr>
          <a:xfrm rot="5400000" flipV="1">
            <a:off x="10561363" y="3765074"/>
            <a:ext cx="671302" cy="4233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꺾인 연결선 111"/>
          <p:cNvCxnSpPr/>
          <p:nvPr/>
        </p:nvCxnSpPr>
        <p:spPr>
          <a:xfrm rot="5400000" flipV="1">
            <a:off x="8161438" y="3765074"/>
            <a:ext cx="671302" cy="4233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꺾인 연결선 111"/>
          <p:cNvCxnSpPr/>
          <p:nvPr/>
        </p:nvCxnSpPr>
        <p:spPr>
          <a:xfrm rot="5400000" flipV="1">
            <a:off x="5857171" y="3762535"/>
            <a:ext cx="671302" cy="4233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꺾인 연결선 111"/>
          <p:cNvCxnSpPr/>
          <p:nvPr/>
        </p:nvCxnSpPr>
        <p:spPr>
          <a:xfrm rot="5400000" flipV="1">
            <a:off x="3361588" y="3762535"/>
            <a:ext cx="671302" cy="4233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表格 20"/>
          <p:cNvGraphicFramePr/>
          <p:nvPr>
            <p:custDataLst>
              <p:tags r:id="rId1"/>
            </p:custDataLst>
          </p:nvPr>
        </p:nvGraphicFramePr>
        <p:xfrm>
          <a:off x="7700923" y="1475288"/>
          <a:ext cx="4226560" cy="915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320"/>
                <a:gridCol w="528320"/>
                <a:gridCol w="528320"/>
                <a:gridCol w="528320"/>
                <a:gridCol w="528320"/>
                <a:gridCol w="528320"/>
                <a:gridCol w="528320"/>
                <a:gridCol w="528320"/>
              </a:tblGrid>
              <a:tr h="45783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335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职位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335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主管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IPQC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IQC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FQC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QE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QA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335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合计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83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335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编制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1335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zh-CN" sz="1335" b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6人</a:t>
                      </a:r>
                      <a:endParaRPr lang="en-US" altLang="en-US" sz="1335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6930" marR="16930" marT="16930" marB="6095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" name="矩形 21"/>
          <p:cNvSpPr/>
          <p:nvPr/>
        </p:nvSpPr>
        <p:spPr>
          <a:xfrm>
            <a:off x="5576802" y="2322124"/>
            <a:ext cx="1422178" cy="40633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 dirty="0"/>
              <a:t>课长</a:t>
            </a:r>
            <a:endParaRPr lang="zh-CN" altLang="en-US" sz="2400" dirty="0"/>
          </a:p>
        </p:txBody>
      </p:sp>
      <p:sp>
        <p:nvSpPr>
          <p:cNvPr id="34" name="矩形 33"/>
          <p:cNvSpPr/>
          <p:nvPr/>
        </p:nvSpPr>
        <p:spPr>
          <a:xfrm>
            <a:off x="1149594" y="4103688"/>
            <a:ext cx="452049" cy="1108113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865" dirty="0"/>
              <a:t>IQC</a:t>
            </a:r>
            <a:endParaRPr lang="zh-CN" altLang="en-US" sz="1865" dirty="0"/>
          </a:p>
        </p:txBody>
      </p:sp>
      <p:sp>
        <p:nvSpPr>
          <p:cNvPr id="27" name="矩形 26"/>
          <p:cNvSpPr/>
          <p:nvPr/>
        </p:nvSpPr>
        <p:spPr>
          <a:xfrm>
            <a:off x="3502959" y="4134163"/>
            <a:ext cx="452049" cy="1108113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865" dirty="0"/>
              <a:t>I PQC</a:t>
            </a:r>
            <a:endParaRPr lang="zh-CN" altLang="en-US" sz="1865" dirty="0"/>
          </a:p>
        </p:txBody>
      </p:sp>
      <p:sp>
        <p:nvSpPr>
          <p:cNvPr id="28" name="矩形 27"/>
          <p:cNvSpPr/>
          <p:nvPr/>
        </p:nvSpPr>
        <p:spPr>
          <a:xfrm>
            <a:off x="5999389" y="4134163"/>
            <a:ext cx="452049" cy="1108113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865" dirty="0"/>
              <a:t>FQC</a:t>
            </a:r>
            <a:endParaRPr lang="zh-CN" altLang="en-US" sz="1865" dirty="0"/>
          </a:p>
        </p:txBody>
      </p:sp>
      <p:sp>
        <p:nvSpPr>
          <p:cNvPr id="29" name="矩形 28"/>
          <p:cNvSpPr/>
          <p:nvPr/>
        </p:nvSpPr>
        <p:spPr>
          <a:xfrm>
            <a:off x="8271487" y="4105381"/>
            <a:ext cx="452049" cy="1108113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865" dirty="0"/>
              <a:t>QE</a:t>
            </a:r>
            <a:endParaRPr lang="zh-CN" altLang="en-US" sz="1865" dirty="0"/>
          </a:p>
        </p:txBody>
      </p:sp>
      <p:sp>
        <p:nvSpPr>
          <p:cNvPr id="30" name="矩形 29"/>
          <p:cNvSpPr/>
          <p:nvPr/>
        </p:nvSpPr>
        <p:spPr>
          <a:xfrm>
            <a:off x="10670566" y="4100302"/>
            <a:ext cx="452049" cy="1108113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1865" dirty="0"/>
              <a:t>QA</a:t>
            </a:r>
            <a:endParaRPr lang="zh-CN" altLang="en-US" sz="1865" dirty="0"/>
          </a:p>
        </p:txBody>
      </p:sp>
      <p:pic>
        <p:nvPicPr>
          <p:cNvPr id="6" name="图片 5" descr="logo2.png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tretch>
            <a:fillRect/>
          </a:stretch>
        </p:blipFill>
        <p:spPr>
          <a:xfrm>
            <a:off x="10559419" y="260432"/>
            <a:ext cx="1488292" cy="107157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1"/>
          <p:cNvSpPr/>
          <p:nvPr/>
        </p:nvSpPr>
        <p:spPr>
          <a:xfrm>
            <a:off x="696133" y="333060"/>
            <a:ext cx="2446745" cy="599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l" defTabSz="4572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3200" b="1" i="0" u="none" strike="noStrike" kern="1200" cap="none" spc="0" normalizeH="0" baseline="0" dirty="0">
                <a:solidFill>
                  <a:schemeClr val="dk1"/>
                </a:solidFill>
                <a:cs typeface="Malgun Gothic" panose="020B0503020000020004" charset="-127"/>
                <a:sym typeface="Calibri" panose="020F0502020204030204"/>
              </a:rPr>
              <a:t>4.</a:t>
            </a:r>
            <a:r>
              <a:rPr kumimoji="0" lang="zh-CN" altLang="en-US" sz="3200" b="1" i="0" u="none" strike="noStrike" kern="1200" cap="none" spc="0" normalizeH="0" baseline="0" dirty="0">
                <a:solidFill>
                  <a:schemeClr val="dk1"/>
                </a:solidFill>
                <a:highlight>
                  <a:schemeClr val="lt1"/>
                </a:highlight>
                <a:cs typeface="Malgun Gothic" panose="020B0503020000020004" charset="-127"/>
                <a:sym typeface="Calibri" panose="020F0502020204030204"/>
              </a:rPr>
              <a:t>人力现况</a:t>
            </a:r>
            <a:endParaRPr kumimoji="0" lang="ko-KR" altLang="en-US" sz="3200" b="1" i="0" u="none" strike="noStrike" kern="1200" cap="none" spc="0" normalizeH="0" baseline="0" dirty="0">
              <a:solidFill>
                <a:schemeClr val="dk1"/>
              </a:solidFill>
              <a:highlight>
                <a:schemeClr val="lt1"/>
              </a:highlight>
              <a:cs typeface="Malgun Gothic" panose="020B0503020000020004" charset="-127"/>
              <a:sym typeface="Calibri" panose="020F0502020204030204"/>
            </a:endParaRPr>
          </a:p>
        </p:txBody>
      </p:sp>
      <p:graphicFrame>
        <p:nvGraphicFramePr>
          <p:cNvPr id="3" name="표 2"/>
          <p:cNvGraphicFramePr/>
          <p:nvPr>
            <p:custDataLst>
              <p:tags r:id="rId1"/>
            </p:custDataLst>
          </p:nvPr>
        </p:nvGraphicFramePr>
        <p:xfrm>
          <a:off x="1198662" y="1600776"/>
          <a:ext cx="9795089" cy="3808134"/>
        </p:xfrm>
        <a:graphic>
          <a:graphicData uri="http://schemas.openxmlformats.org/drawingml/2006/table">
            <a:tbl>
              <a:tblPr firstRow="1" bandRow="1"/>
              <a:tblGrid>
                <a:gridCol w="2242676"/>
                <a:gridCol w="3889375"/>
                <a:gridCol w="3663038"/>
              </a:tblGrid>
              <a:tr h="539750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defRPr/>
                      </a:pPr>
                      <a:r>
                        <a:rPr lang="zh-CN" altLang="en-US" sz="2100" spc="120" dirty="0"/>
                        <a:t>区分</a:t>
                      </a:r>
                      <a:endParaRPr lang="ko-KR" altLang="en-US" sz="2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900" spc="120" dirty="0"/>
                        <a:t>       </a:t>
                      </a:r>
                      <a:r>
                        <a:rPr lang="en-US" altLang="ko-KR" sz="1900" spc="120" dirty="0"/>
                        <a:t>23</a:t>
                      </a:r>
                      <a:r>
                        <a:rPr lang="zh-CN" altLang="en-US" sz="1900" spc="120" dirty="0"/>
                        <a:t>年</a:t>
                      </a:r>
                      <a:r>
                        <a:rPr lang="ko-KR" altLang="en-US" sz="1900" spc="120" dirty="0"/>
                        <a:t> </a:t>
                      </a:r>
                      <a:r>
                        <a:rPr lang="en-US" altLang="ko-KR" sz="1900" spc="120" dirty="0"/>
                        <a:t>1</a:t>
                      </a:r>
                      <a:r>
                        <a:rPr lang="zh-CN" altLang="en-US" sz="1900" spc="120" dirty="0"/>
                        <a:t>月</a:t>
                      </a:r>
                      <a:r>
                        <a:rPr lang="en-US" altLang="ko-KR" sz="1900" spc="120" dirty="0"/>
                        <a:t>(</a:t>
                      </a:r>
                      <a:r>
                        <a:rPr lang="zh-CN" altLang="en-US" sz="1900" spc="120" dirty="0"/>
                        <a:t>现 </a:t>
                      </a:r>
                      <a:r>
                        <a:rPr lang="en-US" altLang="ko-KR" sz="1900" spc="120" dirty="0"/>
                        <a:t>3</a:t>
                      </a:r>
                      <a:r>
                        <a:rPr lang="zh-CN" altLang="en-US" sz="1900" spc="120" dirty="0"/>
                        <a:t>条 </a:t>
                      </a:r>
                      <a:r>
                        <a:rPr lang="en-US" altLang="ko-KR" sz="1900" spc="120" dirty="0"/>
                        <a:t>LINE)</a:t>
                      </a:r>
                      <a:endParaRPr lang="en-US" altLang="ko-KR" sz="19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ko-KR" sz="1900" spc="120" dirty="0"/>
                        <a:t>23</a:t>
                      </a:r>
                      <a:r>
                        <a:rPr lang="zh-CN" altLang="en-US" sz="1900" spc="120" dirty="0"/>
                        <a:t>年</a:t>
                      </a:r>
                      <a:r>
                        <a:rPr lang="ko-KR" altLang="en-US" sz="1900" spc="120" dirty="0"/>
                        <a:t> </a:t>
                      </a:r>
                      <a:r>
                        <a:rPr lang="en-US" altLang="ko-KR" sz="1900" spc="120" dirty="0"/>
                        <a:t>3</a:t>
                      </a:r>
                      <a:r>
                        <a:rPr lang="zh-CN" altLang="en-US" sz="1900" spc="120" dirty="0"/>
                        <a:t>月</a:t>
                      </a:r>
                      <a:r>
                        <a:rPr lang="ko-KR" altLang="en-US" sz="1900" spc="120" dirty="0"/>
                        <a:t> </a:t>
                      </a:r>
                      <a:r>
                        <a:rPr lang="en-US" altLang="ko-KR" sz="1900" spc="120" dirty="0"/>
                        <a:t>(5</a:t>
                      </a:r>
                      <a:r>
                        <a:rPr lang="zh-CN" altLang="en-US" sz="1900" spc="120" dirty="0"/>
                        <a:t>条</a:t>
                      </a:r>
                      <a:r>
                        <a:rPr lang="en-US" altLang="ko-KR" sz="1900" spc="120" dirty="0"/>
                        <a:t>LINE)</a:t>
                      </a:r>
                      <a:endParaRPr lang="en-US" altLang="ko-KR" sz="19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2100" spc="120" dirty="0"/>
                        <a:t>管理</a:t>
                      </a:r>
                      <a:endParaRPr lang="ko-KR" altLang="en-US" sz="2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2100" spc="120" dirty="0"/>
                        <a:t>1</a:t>
                      </a:r>
                      <a:endParaRPr lang="en-US" altLang="ko-KR" sz="2100" spc="120" dirty="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ko-KR" sz="2100" spc="120" dirty="0"/>
                        <a:t>2</a:t>
                      </a:r>
                      <a:endParaRPr lang="en-US" altLang="ko-KR" sz="2100" spc="120" dirty="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2100" spc="120" dirty="0"/>
                        <a:t>生产</a:t>
                      </a:r>
                      <a:endParaRPr lang="ko-KR" altLang="en-US" sz="2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2100" spc="120" dirty="0"/>
                        <a:t>57</a:t>
                      </a:r>
                      <a:endParaRPr lang="en-US" altLang="ko-KR" sz="2100" spc="120" dirty="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ko-KR" sz="2100" spc="120" dirty="0"/>
                        <a:t>86</a:t>
                      </a:r>
                      <a:endParaRPr lang="en-US" altLang="ko-KR" sz="2100" spc="120" dirty="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2100" spc="120" dirty="0"/>
                        <a:t>工程技术</a:t>
                      </a:r>
                      <a:endParaRPr lang="ko-KR" altLang="en-US" sz="2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2100" spc="120" dirty="0"/>
                        <a:t>2</a:t>
                      </a:r>
                      <a:endParaRPr lang="en-US" altLang="ko-KR" sz="2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ko-KR" sz="2100" spc="120" dirty="0"/>
                        <a:t>2</a:t>
                      </a:r>
                      <a:endParaRPr lang="en-US" altLang="ko-KR" sz="2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2100" spc="120" dirty="0"/>
                        <a:t>品质</a:t>
                      </a:r>
                      <a:endParaRPr lang="ko-KR" altLang="en-US" sz="2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2100" spc="120"/>
                        <a:t>6</a:t>
                      </a:r>
                      <a:endParaRPr lang="en-US" altLang="ko-KR" sz="2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ko-KR" sz="2100" spc="120" dirty="0"/>
                        <a:t>7</a:t>
                      </a:r>
                      <a:endParaRPr lang="en-US" altLang="ko-KR" sz="2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109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2100" spc="120" dirty="0"/>
                        <a:t>资材</a:t>
                      </a:r>
                      <a:r>
                        <a:rPr lang="en-US" altLang="ko-KR" sz="2100" spc="120" dirty="0"/>
                        <a:t>/</a:t>
                      </a:r>
                      <a:r>
                        <a:rPr lang="zh-CN" altLang="en-US" sz="2100" spc="120" dirty="0"/>
                        <a:t>生产管理</a:t>
                      </a:r>
                      <a:endParaRPr lang="ko-KR" altLang="en-US" sz="2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2100" spc="120"/>
                        <a:t>3</a:t>
                      </a:r>
                      <a:endParaRPr lang="en-US" altLang="ko-KR" sz="2100" spc="12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ko-KR" sz="2100" spc="120" dirty="0"/>
                        <a:t>3</a:t>
                      </a:r>
                      <a:endParaRPr lang="en-US" altLang="ko-KR" sz="2100" spc="120" dirty="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2100" spc="120" dirty="0">
                          <a:highlight>
                            <a:srgbClr val="FFFF00"/>
                          </a:highlight>
                        </a:rPr>
                        <a:t>合计</a:t>
                      </a:r>
                      <a:endParaRPr lang="ko-KR" altLang="en-US" sz="2100" spc="120" dirty="0">
                        <a:highlight>
                          <a:srgbClr val="FFFF00"/>
                        </a:highlight>
                      </a:endParaRPr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2100" spc="120" dirty="0">
                          <a:highlight>
                            <a:srgbClr val="FFFF00"/>
                          </a:highlight>
                        </a:rPr>
                        <a:t>69</a:t>
                      </a:r>
                      <a:r>
                        <a:rPr lang="zh-CN" altLang="en-US" sz="2100" spc="120" dirty="0">
                          <a:highlight>
                            <a:srgbClr val="FFFF00"/>
                          </a:highlight>
                        </a:rPr>
                        <a:t>名</a:t>
                      </a:r>
                      <a:endParaRPr lang="ko-KR" altLang="en-US" sz="2100" spc="120" dirty="0">
                        <a:highlight>
                          <a:srgbClr val="FFFF00"/>
                        </a:highlight>
                      </a:endParaRPr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ko-KR" sz="2100" spc="120" dirty="0">
                          <a:highlight>
                            <a:srgbClr val="FFFF00"/>
                          </a:highlight>
                        </a:rPr>
                        <a:t>100</a:t>
                      </a:r>
                      <a:r>
                        <a:rPr lang="zh-CN" altLang="en-US" sz="2100" spc="120" dirty="0">
                          <a:highlight>
                            <a:srgbClr val="FFFF00"/>
                          </a:highlight>
                        </a:rPr>
                        <a:t>名</a:t>
                      </a:r>
                      <a:endParaRPr lang="ko-KR" altLang="en-US" sz="2100" spc="120" dirty="0">
                        <a:highlight>
                          <a:srgbClr val="FFFF00"/>
                        </a:highlight>
                      </a:endParaRPr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1771630" y="1842135"/>
            <a:ext cx="4063365" cy="914400"/>
          </a:xfrm>
          <a:prstGeom prst="rect">
            <a:avLst/>
          </a:prstGeom>
        </p:spPr>
        <p:txBody>
          <a:bodyPr wrap="square"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267440" y="4583430"/>
            <a:ext cx="4063365" cy="914400"/>
          </a:xfrm>
          <a:prstGeom prst="rect">
            <a:avLst/>
          </a:prstGeom>
        </p:spPr>
        <p:txBody>
          <a:bodyPr wrap="square"/>
          <a:p>
            <a:endParaRPr lang="zh-CN" altLang="en-US"/>
          </a:p>
        </p:txBody>
      </p:sp>
      <p:sp>
        <p:nvSpPr>
          <p:cNvPr id="8" name="TextBox 1"/>
          <p:cNvSpPr txBox="1"/>
          <p:nvPr>
            <p:custDataLst>
              <p:tags r:id="rId2"/>
            </p:custDataLst>
          </p:nvPr>
        </p:nvSpPr>
        <p:spPr>
          <a:xfrm>
            <a:off x="1198245" y="5829300"/>
            <a:ext cx="4243705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p>
            <a:pPr lvl="0" algn="ctr">
              <a:defRPr/>
            </a:pPr>
            <a:r>
              <a:rPr lang="zh-CN" dirty="0">
                <a:ea typeface="宋体" panose="02010600030101010101" pitchFamily="2" charset="-122"/>
              </a:rPr>
              <a:t>备注：以上不包含中方管理人：</a:t>
            </a:r>
            <a:r>
              <a:rPr lang="en-US" altLang="zh-CN" dirty="0">
                <a:ea typeface="宋体" panose="02010600030101010101" pitchFamily="2" charset="-122"/>
              </a:rPr>
              <a:t>5</a:t>
            </a:r>
            <a:r>
              <a:rPr lang="zh-CN" altLang="en-US" dirty="0">
                <a:ea typeface="宋体" panose="02010600030101010101" pitchFamily="2" charset="-122"/>
              </a:rPr>
              <a:t>人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pic>
        <p:nvPicPr>
          <p:cNvPr id="21" name="图片 20" descr="logo2.png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/>
          <a:stretch>
            <a:fillRect/>
          </a:stretch>
        </p:blipFill>
        <p:spPr>
          <a:xfrm>
            <a:off x="10559419" y="260432"/>
            <a:ext cx="1488292" cy="107157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532743" y="450414"/>
            <a:ext cx="4554351" cy="5990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5.</a:t>
            </a:r>
            <a:r>
              <a:rPr lang="ko-KR" altLang="en-US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lang="zh-CN" altLang="en-US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生产设备</a:t>
            </a:r>
            <a:r>
              <a:rPr lang="ko-KR" altLang="en-US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lang="zh-CN" altLang="en-US" sz="3200" b="1" dirty="0">
                <a:solidFill>
                  <a:schemeClr val="dk1"/>
                </a:solidFill>
                <a:cs typeface="+mn-ea"/>
                <a:sym typeface="+mn-lt"/>
              </a:rPr>
              <a:t>以及</a:t>
            </a:r>
            <a:r>
              <a:rPr lang="ko-KR" altLang="en-US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lang="en-US" altLang="ko-KR" sz="3200" b="1" dirty="0" err="1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Capa</a:t>
            </a:r>
            <a:endParaRPr lang="en-US" altLang="ko-KR" sz="3200" b="1" dirty="0"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982639" y="1252749"/>
          <a:ext cx="10153127" cy="45662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56732"/>
                <a:gridCol w="1680022"/>
                <a:gridCol w="1868101"/>
                <a:gridCol w="2448272"/>
              </a:tblGrid>
              <a:tr h="551815"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品目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名称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数量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CAPA/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日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2252">
                <a:tc>
                  <a:txBody>
                    <a:bodyPr/>
                    <a:lstStyle/>
                    <a:p>
                      <a:pPr lvl="0" indent="0" algn="l">
                        <a:buNone/>
                        <a:defRPr/>
                      </a:pP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Adaptor 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用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12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轴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6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台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绕线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20</a:t>
                      </a: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K,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组装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7</a:t>
                      </a: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K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908">
                <a:tc>
                  <a:txBody>
                    <a:bodyPr/>
                    <a:lstStyle/>
                    <a:p>
                      <a:pPr lvl="0" indent="0" algn="l">
                        <a:buNone/>
                        <a:defRPr/>
                      </a:pP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Main Trans </a:t>
                      </a: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 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用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12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轴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6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台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  <a:p>
                      <a:pPr lvl="0" indent="0" algn="ctr">
                        <a:buNone/>
                        <a:defRPr/>
                      </a:pP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绕线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10</a:t>
                      </a: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K,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组装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6</a:t>
                      </a: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K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1580">
                <a:tc>
                  <a:txBody>
                    <a:bodyPr/>
                    <a:lstStyle/>
                    <a:p>
                      <a:pPr lvl="0" indent="0" algn="l">
                        <a:buNone/>
                        <a:defRPr/>
                      </a:pP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Trans/PFC</a:t>
                      </a:r>
                      <a:endParaRPr lang="en-US" altLang="ko-KR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12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轴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绕线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8</a:t>
                      </a: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K,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组装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4.5</a:t>
                      </a: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K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lvl="0" indent="0" algn="l">
                        <a:buNone/>
                        <a:defRPr/>
                      </a:pP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Trans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/Drive</a:t>
                      </a:r>
                      <a:endParaRPr lang="en-US" altLang="ko-KR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12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轴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 marL="12700" marR="12700" marT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绕线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8K,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组装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11K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lvl="0" indent="0" algn="l">
                        <a:buNone/>
                        <a:defRPr/>
                      </a:pPr>
                      <a:r>
                        <a:rPr lang="ko-KR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 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自动绕线机 合计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12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台</a:t>
                      </a:r>
                      <a:endParaRPr lang="ko-KR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lvl="0" indent="0" algn="l">
                        <a:buNone/>
                        <a:defRPr/>
                      </a:pP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 Line Filter 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宋体" panose="02010600030101010101" pitchFamily="2" charset="-122"/>
                        </a:rPr>
                        <a:t>扁平线机种</a:t>
                      </a:r>
                      <a:endParaRPr lang="zh-CN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宋体" panose="02010600030101010101" pitchFamily="2" charset="-122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扁平绕线机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台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绕线</a:t>
                      </a:r>
                      <a:r>
                        <a:rPr lang="zh-CN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</a:t>
                      </a:r>
                      <a:r>
                        <a:rPr lang="en-US" altLang="zh-CN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</a:t>
                      </a:r>
                      <a:r>
                        <a:rPr lang="zh-CN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K</a:t>
                      </a: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,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组装</a:t>
                      </a:r>
                      <a:r>
                        <a:rPr 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8K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875">
                <a:tc>
                  <a:txBody>
                    <a:bodyPr/>
                    <a:lstStyle/>
                    <a:p>
                      <a:pPr lvl="0" indent="0" algn="l">
                        <a:buNone/>
                        <a:defRPr/>
                      </a:pP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磁环类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altLang="ko-K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Device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en-US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100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台</a:t>
                      </a:r>
                      <a:r>
                        <a:rPr lang="en-US" altLang="ko-KR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/1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条手动产线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>
                        <a:buNone/>
                        <a:defRPr/>
                      </a:pPr>
                      <a:r>
                        <a:rPr lang="zh-CN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5K-30K</a:t>
                      </a:r>
                      <a:r>
                        <a:rPr lang="zh-CN" altLang="en-US" sz="1600" b="0" dirty="0">
                          <a:solidFill>
                            <a:srgbClr val="000000"/>
                          </a:solidFill>
                          <a:latin typeface="맑은 고딕 (본문)"/>
                          <a:ea typeface="+mn-ea"/>
                        </a:rPr>
                        <a:t>套</a:t>
                      </a:r>
                      <a:endParaRPr lang="en-US" altLang="en-US" sz="1600" b="0" dirty="0">
                        <a:solidFill>
                          <a:srgbClr val="000000"/>
                        </a:solidFill>
                        <a:latin typeface="맑은 고딕 (본문)"/>
                        <a:ea typeface="+mn-ea"/>
                      </a:endParaRPr>
                    </a:p>
                  </a:txBody>
                  <a:tcPr marL="12700" marR="12700" marT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1" name="图片 20" descr="logo2.png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tretch>
            <a:fillRect/>
          </a:stretch>
        </p:blipFill>
        <p:spPr>
          <a:xfrm>
            <a:off x="10559419" y="214077"/>
            <a:ext cx="1488292" cy="1071570"/>
          </a:xfrm>
          <a:prstGeom prst="rect">
            <a:avLst/>
          </a:prstGeom>
        </p:spPr>
      </p:pic>
      <p:graphicFrame>
        <p:nvGraphicFramePr>
          <p:cNvPr id="9" name="표 8"/>
          <p:cNvGraphicFramePr/>
          <p:nvPr>
            <p:custDataLst>
              <p:tags r:id="rId4"/>
            </p:custDataLst>
          </p:nvPr>
        </p:nvGraphicFramePr>
        <p:xfrm>
          <a:off x="982345" y="6092825"/>
          <a:ext cx="8087995" cy="529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87995"/>
              </a:tblGrid>
              <a:tr h="529590">
                <a:tc>
                  <a:txBody>
                    <a:bodyPr/>
                    <a:p>
                      <a:pPr lvl="0" algn="ctr">
                        <a:buNone/>
                        <a:defRPr/>
                      </a:pPr>
                      <a:r>
                        <a:rPr lang="zh-CN" altLang="ko-KR" sz="2000" b="0" dirty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计划在</a:t>
                      </a:r>
                      <a:r>
                        <a:rPr lang="en-US" altLang="zh-CN" sz="2000" b="0" dirty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2023</a:t>
                      </a:r>
                      <a:r>
                        <a:rPr lang="zh-CN" altLang="en-US" sz="2000" b="0" dirty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年</a:t>
                      </a:r>
                      <a:r>
                        <a:rPr lang="en-US" altLang="zh-CN" sz="2000" b="0" dirty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6</a:t>
                      </a:r>
                      <a:r>
                        <a:rPr lang="zh-CN" altLang="en-US" sz="2000" b="0" dirty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月增加到</a:t>
                      </a:r>
                      <a:r>
                        <a:rPr lang="en-US" altLang="zh-CN" sz="2000" b="0" dirty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10</a:t>
                      </a:r>
                      <a:r>
                        <a:rPr lang="zh-CN" altLang="en-US" sz="2000" b="0" dirty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条线，月产值可以做到</a:t>
                      </a:r>
                      <a:r>
                        <a:rPr lang="en-US" altLang="zh-CN" sz="2000" b="0" dirty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3KK/</a:t>
                      </a:r>
                      <a:r>
                        <a:rPr lang="zh-CN" altLang="en-US" sz="2000" b="0" dirty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月以上</a:t>
                      </a:r>
                      <a:endParaRPr lang="zh-CN" altLang="en-US" sz="2000" b="0" dirty="0">
                        <a:solidFill>
                          <a:schemeClr val="tx1"/>
                        </a:solidFill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fade thruBlk="1"/>
      </p:transition>
    </mc:Choice>
    <mc:Fallback>
      <p:transition spd="slow">
        <p:fade thruBlk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5"/>
          <p:cNvSpPr/>
          <p:nvPr/>
        </p:nvSpPr>
        <p:spPr>
          <a:xfrm>
            <a:off x="262558" y="441606"/>
            <a:ext cx="4896544" cy="56515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sz="2800">
                <a:solidFill>
                  <a:schemeClr val="dk1"/>
                </a:solidFill>
                <a:cs typeface="+mn-ea"/>
                <a:sym typeface="+mn-lt"/>
              </a:rPr>
              <a:t>6.</a:t>
            </a:r>
            <a:r>
              <a:rPr lang="zh-CN" sz="2800">
                <a:solidFill>
                  <a:schemeClr val="dk1"/>
                </a:solidFill>
                <a:ea typeface="宋体" panose="02010600030101010101" pitchFamily="2" charset="-122"/>
                <a:cs typeface="+mn-ea"/>
                <a:sym typeface="+mn-lt"/>
              </a:rPr>
              <a:t>车间平面图</a:t>
            </a:r>
            <a:endParaRPr lang="zh-CN" sz="2800">
              <a:solidFill>
                <a:schemeClr val="dk1"/>
              </a:solidFill>
              <a:effectLst/>
              <a:uLnTx/>
              <a:uFillTx/>
              <a:ea typeface="宋体" panose="02010600030101010101" pitchFamily="2" charset="-122"/>
              <a:cs typeface="+mn-ea"/>
              <a:sym typeface="+mn-lt"/>
            </a:endParaRPr>
          </a:p>
        </p:txBody>
      </p:sp>
      <p:pic>
        <p:nvPicPr>
          <p:cNvPr id="31" name="그림 30"/>
          <p:cNvPicPr/>
          <p:nvPr/>
        </p:nvPicPr>
        <p:blipFill rotWithShape="1">
          <a:blip r:embed="rId1">
            <a:lum/>
          </a:blip>
          <a:srcRect/>
          <a:stretch>
            <a:fillRect/>
          </a:stretch>
        </p:blipFill>
        <p:spPr>
          <a:xfrm>
            <a:off x="14142593" y="8991346"/>
            <a:ext cx="281940" cy="274320"/>
          </a:xfrm>
          <a:prstGeom prst="rect">
            <a:avLst/>
          </a:prstGeom>
        </p:spPr>
      </p:pic>
      <p:grpSp>
        <p:nvGrpSpPr>
          <p:cNvPr id="32" name="그룹 31"/>
          <p:cNvGrpSpPr/>
          <p:nvPr/>
        </p:nvGrpSpPr>
        <p:grpSpPr>
          <a:xfrm>
            <a:off x="12854940" y="9265666"/>
            <a:ext cx="9885426" cy="536067"/>
            <a:chOff x="-5842" y="-4191"/>
            <a:chExt cx="9885426" cy="536067"/>
          </a:xfrm>
        </p:grpSpPr>
        <p:pic>
          <p:nvPicPr>
            <p:cNvPr id="33" name="그림 32"/>
            <p:cNvPicPr/>
            <p:nvPr/>
          </p:nvPicPr>
          <p:blipFill rotWithShape="1">
            <a:blip r:embed="rId2">
              <a:lum/>
            </a:blip>
            <a:srcRect/>
            <a:stretch>
              <a:fillRect/>
            </a:stretch>
          </p:blipFill>
          <p:spPr>
            <a:xfrm>
              <a:off x="-5842" y="-4191"/>
              <a:ext cx="1039114" cy="536067"/>
            </a:xfrm>
            <a:prstGeom prst="rect">
              <a:avLst/>
            </a:prstGeom>
          </p:spPr>
        </p:pic>
        <p:pic>
          <p:nvPicPr>
            <p:cNvPr id="34" name="그림 33"/>
            <p:cNvPicPr/>
            <p:nvPr/>
          </p:nvPicPr>
          <p:blipFill rotWithShape="1">
            <a:blip r:embed="rId3">
              <a:lum/>
            </a:blip>
            <a:srcRect/>
            <a:stretch>
              <a:fillRect/>
            </a:stretch>
          </p:blipFill>
          <p:spPr>
            <a:xfrm>
              <a:off x="1124331" y="136271"/>
              <a:ext cx="3462020" cy="296418"/>
            </a:xfrm>
            <a:prstGeom prst="rect">
              <a:avLst/>
            </a:prstGeom>
          </p:spPr>
        </p:pic>
        <p:pic>
          <p:nvPicPr>
            <p:cNvPr id="35" name="그림 34"/>
            <p:cNvPicPr/>
            <p:nvPr/>
          </p:nvPicPr>
          <p:blipFill rotWithShape="1">
            <a:blip r:embed="rId4">
              <a:lum/>
            </a:blip>
            <a:srcRect/>
            <a:stretch>
              <a:fillRect/>
            </a:stretch>
          </p:blipFill>
          <p:spPr>
            <a:xfrm>
              <a:off x="4689094" y="-4191"/>
              <a:ext cx="1045464" cy="536067"/>
            </a:xfrm>
            <a:prstGeom prst="rect">
              <a:avLst/>
            </a:prstGeom>
          </p:spPr>
        </p:pic>
        <p:pic>
          <p:nvPicPr>
            <p:cNvPr id="36" name="그림 35"/>
            <p:cNvPicPr/>
            <p:nvPr/>
          </p:nvPicPr>
          <p:blipFill rotWithShape="1">
            <a:blip r:embed="rId5">
              <a:lum/>
            </a:blip>
            <a:srcRect/>
            <a:stretch>
              <a:fillRect/>
            </a:stretch>
          </p:blipFill>
          <p:spPr>
            <a:xfrm>
              <a:off x="5825109" y="136271"/>
              <a:ext cx="4054475" cy="296418"/>
            </a:xfrm>
            <a:prstGeom prst="rect">
              <a:avLst/>
            </a:prstGeom>
          </p:spPr>
        </p:pic>
      </p:grpSp>
      <p:pic>
        <p:nvPicPr>
          <p:cNvPr id="37" name="그림 36"/>
          <p:cNvPicPr/>
          <p:nvPr/>
        </p:nvPicPr>
        <p:blipFill rotWithShape="1">
          <a:blip r:embed="rId6">
            <a:lum/>
          </a:blip>
          <a:srcRect/>
          <a:stretch>
            <a:fillRect/>
          </a:stretch>
        </p:blipFill>
        <p:spPr>
          <a:xfrm>
            <a:off x="12862560" y="9801733"/>
            <a:ext cx="1043939" cy="632460"/>
          </a:xfrm>
          <a:prstGeom prst="rect">
            <a:avLst/>
          </a:prstGeom>
        </p:spPr>
      </p:pic>
      <p:pic>
        <p:nvPicPr>
          <p:cNvPr id="38" name="그림 37"/>
          <p:cNvPicPr/>
          <p:nvPr/>
        </p:nvPicPr>
        <p:blipFill rotWithShape="1">
          <a:blip r:embed="rId7">
            <a:lum/>
          </a:blip>
          <a:srcRect/>
          <a:stretch>
            <a:fillRect/>
          </a:stretch>
        </p:blipFill>
        <p:spPr>
          <a:xfrm>
            <a:off x="13921739" y="10434193"/>
            <a:ext cx="3749040" cy="358140"/>
          </a:xfrm>
          <a:prstGeom prst="rect">
            <a:avLst/>
          </a:prstGeom>
        </p:spPr>
      </p:pic>
      <p:pic>
        <p:nvPicPr>
          <p:cNvPr id="39" name="그림 38"/>
          <p:cNvPicPr/>
          <p:nvPr/>
        </p:nvPicPr>
        <p:blipFill rotWithShape="1">
          <a:blip r:embed="rId8">
            <a:lum/>
          </a:blip>
          <a:srcRect/>
          <a:stretch>
            <a:fillRect/>
          </a:stretch>
        </p:blipFill>
        <p:spPr>
          <a:xfrm>
            <a:off x="17769840" y="10792333"/>
            <a:ext cx="975360" cy="617220"/>
          </a:xfrm>
          <a:prstGeom prst="rect">
            <a:avLst/>
          </a:prstGeom>
        </p:spPr>
      </p:pic>
      <p:pic>
        <p:nvPicPr>
          <p:cNvPr id="40" name="그림 39"/>
          <p:cNvPicPr/>
          <p:nvPr/>
        </p:nvPicPr>
        <p:blipFill rotWithShape="1">
          <a:blip r:embed="rId9">
            <a:lum/>
          </a:blip>
          <a:srcRect/>
          <a:stretch>
            <a:fillRect/>
          </a:stretch>
        </p:blipFill>
        <p:spPr>
          <a:xfrm>
            <a:off x="18943320" y="11409553"/>
            <a:ext cx="3962400" cy="350520"/>
          </a:xfrm>
          <a:prstGeom prst="rect">
            <a:avLst/>
          </a:prstGeom>
        </p:spPr>
      </p:pic>
      <p:pic>
        <p:nvPicPr>
          <p:cNvPr id="41" name="그림 40"/>
          <p:cNvPicPr/>
          <p:nvPr/>
        </p:nvPicPr>
        <p:blipFill rotWithShape="1">
          <a:blip r:embed="rId10">
            <a:lum/>
          </a:blip>
          <a:srcRect/>
          <a:stretch>
            <a:fillRect/>
          </a:stretch>
        </p:blipFill>
        <p:spPr>
          <a:xfrm>
            <a:off x="12862560" y="11760073"/>
            <a:ext cx="1028700" cy="624840"/>
          </a:xfrm>
          <a:prstGeom prst="rect">
            <a:avLst/>
          </a:prstGeom>
        </p:spPr>
      </p:pic>
      <p:pic>
        <p:nvPicPr>
          <p:cNvPr id="42" name="그림 41"/>
          <p:cNvPicPr/>
          <p:nvPr/>
        </p:nvPicPr>
        <p:blipFill rotWithShape="1">
          <a:blip r:embed="rId11">
            <a:lum/>
          </a:blip>
          <a:srcRect/>
          <a:stretch>
            <a:fillRect/>
          </a:stretch>
        </p:blipFill>
        <p:spPr>
          <a:xfrm>
            <a:off x="13921739" y="12384913"/>
            <a:ext cx="3779520" cy="358140"/>
          </a:xfrm>
          <a:prstGeom prst="rect">
            <a:avLst/>
          </a:prstGeom>
        </p:spPr>
      </p:pic>
      <p:pic>
        <p:nvPicPr>
          <p:cNvPr id="43" name="그림 42"/>
          <p:cNvPicPr/>
          <p:nvPr/>
        </p:nvPicPr>
        <p:blipFill rotWithShape="1">
          <a:blip r:embed="rId12">
            <a:lum/>
          </a:blip>
          <a:srcRect/>
          <a:stretch>
            <a:fillRect/>
          </a:stretch>
        </p:blipFill>
        <p:spPr>
          <a:xfrm>
            <a:off x="17800320" y="12743053"/>
            <a:ext cx="975360" cy="632460"/>
          </a:xfrm>
          <a:prstGeom prst="rect">
            <a:avLst/>
          </a:prstGeom>
        </p:spPr>
      </p:pic>
      <p:pic>
        <p:nvPicPr>
          <p:cNvPr id="44" name="그림 43"/>
          <p:cNvPicPr/>
          <p:nvPr/>
        </p:nvPicPr>
        <p:blipFill rotWithShape="1">
          <a:blip r:embed="rId13">
            <a:lum/>
          </a:blip>
          <a:srcRect/>
          <a:stretch>
            <a:fillRect/>
          </a:stretch>
        </p:blipFill>
        <p:spPr>
          <a:xfrm>
            <a:off x="18897600" y="13375513"/>
            <a:ext cx="4038600" cy="342900"/>
          </a:xfrm>
          <a:prstGeom prst="rect">
            <a:avLst/>
          </a:prstGeom>
        </p:spPr>
      </p:pic>
      <p:pic>
        <p:nvPicPr>
          <p:cNvPr id="45" name="그림 44"/>
          <p:cNvPicPr/>
          <p:nvPr/>
        </p:nvPicPr>
        <p:blipFill rotWithShape="1">
          <a:blip r:embed="rId14">
            <a:lum/>
          </a:blip>
          <a:srcRect/>
          <a:stretch>
            <a:fillRect/>
          </a:stretch>
        </p:blipFill>
        <p:spPr>
          <a:xfrm>
            <a:off x="25115520" y="13718413"/>
            <a:ext cx="1699260" cy="2209800"/>
          </a:xfrm>
          <a:prstGeom prst="rect">
            <a:avLst/>
          </a:prstGeom>
        </p:spPr>
      </p:pic>
      <p:pic>
        <p:nvPicPr>
          <p:cNvPr id="46" name="그림 45"/>
          <p:cNvPicPr/>
          <p:nvPr/>
        </p:nvPicPr>
        <p:blipFill rotWithShape="1">
          <a:blip r:embed="rId15">
            <a:lum/>
          </a:blip>
          <a:srcRect/>
          <a:stretch>
            <a:fillRect/>
          </a:stretch>
        </p:blipFill>
        <p:spPr>
          <a:xfrm>
            <a:off x="16779240" y="15928213"/>
            <a:ext cx="1341120" cy="937260"/>
          </a:xfrm>
          <a:prstGeom prst="rect">
            <a:avLst/>
          </a:prstGeom>
        </p:spPr>
      </p:pic>
      <p:pic>
        <p:nvPicPr>
          <p:cNvPr id="47" name="그림 46"/>
          <p:cNvPicPr/>
          <p:nvPr/>
        </p:nvPicPr>
        <p:blipFill rotWithShape="1">
          <a:blip r:embed="rId16">
            <a:lum/>
          </a:blip>
          <a:srcRect/>
          <a:stretch>
            <a:fillRect/>
          </a:stretch>
        </p:blipFill>
        <p:spPr>
          <a:xfrm>
            <a:off x="12824460" y="16865474"/>
            <a:ext cx="1280160" cy="929639"/>
          </a:xfrm>
          <a:prstGeom prst="rect">
            <a:avLst/>
          </a:prstGeom>
        </p:spPr>
      </p:pic>
      <p:pic>
        <p:nvPicPr>
          <p:cNvPr id="48" name="그림 47"/>
          <p:cNvPicPr/>
          <p:nvPr/>
        </p:nvPicPr>
        <p:blipFill rotWithShape="1">
          <a:blip r:embed="rId17">
            <a:lum/>
          </a:blip>
          <a:srcRect/>
          <a:stretch>
            <a:fillRect/>
          </a:stretch>
        </p:blipFill>
        <p:spPr>
          <a:xfrm>
            <a:off x="563880" y="17795114"/>
            <a:ext cx="815339" cy="1691513"/>
          </a:xfrm>
          <a:prstGeom prst="rect">
            <a:avLst/>
          </a:prstGeom>
        </p:spPr>
      </p:pic>
      <p:grpSp>
        <p:nvGrpSpPr>
          <p:cNvPr id="49" name="그룹 48"/>
          <p:cNvGrpSpPr/>
          <p:nvPr/>
        </p:nvGrpSpPr>
        <p:grpSpPr>
          <a:xfrm>
            <a:off x="2316480" y="19486628"/>
            <a:ext cx="5201158" cy="558292"/>
            <a:chOff x="-6858" y="0"/>
            <a:chExt cx="5201158" cy="558292"/>
          </a:xfrm>
        </p:grpSpPr>
        <p:grpSp>
          <p:nvGrpSpPr>
            <p:cNvPr id="50" name="그룹 49"/>
            <p:cNvGrpSpPr/>
            <p:nvPr/>
          </p:nvGrpSpPr>
          <p:grpSpPr>
            <a:xfrm>
              <a:off x="677418" y="0"/>
              <a:ext cx="4516882" cy="358140"/>
              <a:chOff x="-7112" y="-2286"/>
              <a:chExt cx="4516882" cy="358140"/>
            </a:xfrm>
          </p:grpSpPr>
          <p:pic>
            <p:nvPicPr>
              <p:cNvPr id="51" name="그림 50"/>
              <p:cNvPicPr/>
              <p:nvPr/>
            </p:nvPicPr>
            <p:blipFill rotWithShape="1">
              <a:blip r:embed="rId18">
                <a:lum/>
              </a:blip>
              <a:srcRect/>
              <a:stretch>
                <a:fillRect/>
              </a:stretch>
            </p:blipFill>
            <p:spPr>
              <a:xfrm>
                <a:off x="-7112" y="9017"/>
                <a:ext cx="610743" cy="338582"/>
              </a:xfrm>
              <a:prstGeom prst="rect">
                <a:avLst/>
              </a:prstGeom>
            </p:spPr>
          </p:pic>
          <p:pic>
            <p:nvPicPr>
              <p:cNvPr id="52" name="그림 51"/>
              <p:cNvPicPr/>
              <p:nvPr/>
            </p:nvPicPr>
            <p:blipFill rotWithShape="1">
              <a:blip r:embed="rId19">
                <a:lum/>
              </a:blip>
              <a:srcRect/>
              <a:stretch>
                <a:fillRect/>
              </a:stretch>
            </p:blipFill>
            <p:spPr>
              <a:xfrm>
                <a:off x="772668" y="11938"/>
                <a:ext cx="870839" cy="343916"/>
              </a:xfrm>
              <a:prstGeom prst="rect">
                <a:avLst/>
              </a:prstGeom>
            </p:spPr>
          </p:pic>
          <p:pic>
            <p:nvPicPr>
              <p:cNvPr id="53" name="그림 52"/>
              <p:cNvPicPr/>
              <p:nvPr/>
            </p:nvPicPr>
            <p:blipFill rotWithShape="1">
              <a:blip r:embed="rId20">
                <a:lum/>
              </a:blip>
              <a:srcRect/>
              <a:stretch>
                <a:fillRect/>
              </a:stretch>
            </p:blipFill>
            <p:spPr>
              <a:xfrm>
                <a:off x="1709674" y="381"/>
                <a:ext cx="870839" cy="346837"/>
              </a:xfrm>
              <a:prstGeom prst="rect">
                <a:avLst/>
              </a:prstGeom>
            </p:spPr>
          </p:pic>
          <p:pic>
            <p:nvPicPr>
              <p:cNvPr id="54" name="그림 53"/>
              <p:cNvPicPr/>
              <p:nvPr/>
            </p:nvPicPr>
            <p:blipFill rotWithShape="1">
              <a:blip r:embed="rId21">
                <a:lum/>
              </a:blip>
              <a:srcRect/>
              <a:stretch>
                <a:fillRect/>
              </a:stretch>
            </p:blipFill>
            <p:spPr>
              <a:xfrm>
                <a:off x="2653411" y="-2286"/>
                <a:ext cx="870839" cy="346837"/>
              </a:xfrm>
              <a:prstGeom prst="rect">
                <a:avLst/>
              </a:prstGeom>
            </p:spPr>
          </p:pic>
          <p:pic>
            <p:nvPicPr>
              <p:cNvPr id="55" name="그림 54"/>
              <p:cNvPicPr/>
              <p:nvPr/>
            </p:nvPicPr>
            <p:blipFill rotWithShape="1">
              <a:blip r:embed="rId22">
                <a:lum/>
              </a:blip>
              <a:srcRect/>
              <a:stretch>
                <a:fillRect/>
              </a:stretch>
            </p:blipFill>
            <p:spPr>
              <a:xfrm>
                <a:off x="3638931" y="3302"/>
                <a:ext cx="870839" cy="343916"/>
              </a:xfrm>
              <a:prstGeom prst="rect">
                <a:avLst/>
              </a:prstGeom>
            </p:spPr>
          </p:pic>
        </p:grpSp>
        <p:pic>
          <p:nvPicPr>
            <p:cNvPr id="56" name="그림 55"/>
            <p:cNvPicPr/>
            <p:nvPr/>
          </p:nvPicPr>
          <p:blipFill rotWithShape="1">
            <a:blip r:embed="rId23">
              <a:lum/>
            </a:blip>
            <a:srcRect/>
            <a:stretch>
              <a:fillRect/>
            </a:stretch>
          </p:blipFill>
          <p:spPr>
            <a:xfrm>
              <a:off x="-6858" y="237363"/>
              <a:ext cx="616585" cy="320929"/>
            </a:xfrm>
            <a:prstGeom prst="rect">
              <a:avLst/>
            </a:prstGeom>
          </p:spPr>
        </p:pic>
      </p:grpSp>
      <p:grpSp>
        <p:nvGrpSpPr>
          <p:cNvPr id="57" name="그룹 56"/>
          <p:cNvGrpSpPr/>
          <p:nvPr/>
        </p:nvGrpSpPr>
        <p:grpSpPr>
          <a:xfrm>
            <a:off x="2301240" y="20044920"/>
            <a:ext cx="3312795" cy="485902"/>
            <a:chOff x="-4318" y="0"/>
            <a:chExt cx="3312795" cy="485902"/>
          </a:xfrm>
        </p:grpSpPr>
        <p:grpSp>
          <p:nvGrpSpPr>
            <p:cNvPr id="58" name="그룹 57"/>
            <p:cNvGrpSpPr/>
            <p:nvPr/>
          </p:nvGrpSpPr>
          <p:grpSpPr>
            <a:xfrm>
              <a:off x="672211" y="0"/>
              <a:ext cx="2636266" cy="362712"/>
              <a:chOff x="-5334" y="-1905"/>
              <a:chExt cx="2636266" cy="362712"/>
            </a:xfrm>
          </p:grpSpPr>
          <p:pic>
            <p:nvPicPr>
              <p:cNvPr id="59" name="그림 58"/>
              <p:cNvPicPr/>
              <p:nvPr/>
            </p:nvPicPr>
            <p:blipFill rotWithShape="1">
              <a:blip r:embed="rId24">
                <a:lum/>
              </a:blip>
              <a:srcRect/>
              <a:stretch>
                <a:fillRect/>
              </a:stretch>
            </p:blipFill>
            <p:spPr>
              <a:xfrm>
                <a:off x="-5334" y="5334"/>
                <a:ext cx="598678" cy="355473"/>
              </a:xfrm>
              <a:prstGeom prst="rect">
                <a:avLst/>
              </a:prstGeom>
            </p:spPr>
          </p:pic>
          <p:pic>
            <p:nvPicPr>
              <p:cNvPr id="60" name="그림 59"/>
              <p:cNvPicPr/>
              <p:nvPr/>
            </p:nvPicPr>
            <p:blipFill rotWithShape="1">
              <a:blip r:embed="rId25">
                <a:lum/>
              </a:blip>
              <a:srcRect/>
              <a:stretch>
                <a:fillRect/>
              </a:stretch>
            </p:blipFill>
            <p:spPr>
              <a:xfrm>
                <a:off x="792861" y="-1905"/>
                <a:ext cx="882777" cy="348234"/>
              </a:xfrm>
              <a:prstGeom prst="rect">
                <a:avLst/>
              </a:prstGeom>
            </p:spPr>
          </p:pic>
          <p:pic>
            <p:nvPicPr>
              <p:cNvPr id="61" name="그림 60"/>
              <p:cNvPicPr/>
              <p:nvPr/>
            </p:nvPicPr>
            <p:blipFill rotWithShape="1">
              <a:blip r:embed="rId26">
                <a:lum/>
              </a:blip>
              <a:srcRect/>
              <a:stretch>
                <a:fillRect/>
              </a:stretch>
            </p:blipFill>
            <p:spPr>
              <a:xfrm>
                <a:off x="1742313" y="1397"/>
                <a:ext cx="888619" cy="352044"/>
              </a:xfrm>
              <a:prstGeom prst="rect">
                <a:avLst/>
              </a:prstGeom>
            </p:spPr>
          </p:pic>
        </p:grpSp>
        <p:pic>
          <p:nvPicPr>
            <p:cNvPr id="62" name="그림 61"/>
            <p:cNvPicPr/>
            <p:nvPr/>
          </p:nvPicPr>
          <p:blipFill rotWithShape="1">
            <a:blip r:embed="rId27">
              <a:lum/>
            </a:blip>
            <a:srcRect/>
            <a:stretch>
              <a:fillRect/>
            </a:stretch>
          </p:blipFill>
          <p:spPr>
            <a:xfrm>
              <a:off x="-4318" y="161544"/>
              <a:ext cx="610743" cy="324358"/>
            </a:xfrm>
            <a:prstGeom prst="rect">
              <a:avLst/>
            </a:prstGeom>
          </p:spPr>
        </p:pic>
      </p:grpSp>
      <p:grpSp>
        <p:nvGrpSpPr>
          <p:cNvPr id="63" name="그룹 62"/>
          <p:cNvGrpSpPr/>
          <p:nvPr/>
        </p:nvGrpSpPr>
        <p:grpSpPr>
          <a:xfrm>
            <a:off x="7551419" y="20530822"/>
            <a:ext cx="3260217" cy="1138428"/>
            <a:chOff x="-8763" y="0"/>
            <a:chExt cx="3260217" cy="1138428"/>
          </a:xfrm>
        </p:grpSpPr>
        <p:grpSp>
          <p:nvGrpSpPr>
            <p:cNvPr id="64" name="그룹 63"/>
            <p:cNvGrpSpPr/>
            <p:nvPr/>
          </p:nvGrpSpPr>
          <p:grpSpPr>
            <a:xfrm>
              <a:off x="676021" y="0"/>
              <a:ext cx="2575433" cy="862965"/>
              <a:chOff x="-1651" y="-2540"/>
              <a:chExt cx="2575433" cy="862965"/>
            </a:xfrm>
          </p:grpSpPr>
          <p:pic>
            <p:nvPicPr>
              <p:cNvPr id="65" name="그림 64"/>
              <p:cNvPicPr/>
              <p:nvPr/>
            </p:nvPicPr>
            <p:blipFill rotWithShape="1">
              <a:blip r:embed="rId28">
                <a:lum/>
              </a:blip>
              <a:srcRect/>
              <a:stretch>
                <a:fillRect/>
              </a:stretch>
            </p:blipFill>
            <p:spPr>
              <a:xfrm>
                <a:off x="-1651" y="270891"/>
                <a:ext cx="507746" cy="310515"/>
              </a:xfrm>
              <a:prstGeom prst="rect">
                <a:avLst/>
              </a:prstGeom>
            </p:spPr>
          </p:pic>
          <p:pic>
            <p:nvPicPr>
              <p:cNvPr id="66" name="그림 65"/>
              <p:cNvPicPr/>
              <p:nvPr/>
            </p:nvPicPr>
            <p:blipFill rotWithShape="1">
              <a:blip r:embed="rId29">
                <a:lum/>
              </a:blip>
              <a:srcRect/>
              <a:stretch>
                <a:fillRect/>
              </a:stretch>
            </p:blipFill>
            <p:spPr>
              <a:xfrm>
                <a:off x="530606" y="263144"/>
                <a:ext cx="749808" cy="315595"/>
              </a:xfrm>
              <a:prstGeom prst="rect">
                <a:avLst/>
              </a:prstGeom>
            </p:spPr>
          </p:pic>
          <p:pic>
            <p:nvPicPr>
              <p:cNvPr id="67" name="그림 66"/>
              <p:cNvPicPr/>
              <p:nvPr/>
            </p:nvPicPr>
            <p:blipFill rotWithShape="1">
              <a:blip r:embed="rId30">
                <a:lum/>
              </a:blip>
              <a:srcRect/>
              <a:stretch>
                <a:fillRect/>
              </a:stretch>
            </p:blipFill>
            <p:spPr>
              <a:xfrm>
                <a:off x="1316609" y="-2540"/>
                <a:ext cx="423291" cy="315595"/>
              </a:xfrm>
              <a:prstGeom prst="rect">
                <a:avLst/>
              </a:prstGeom>
            </p:spPr>
          </p:pic>
          <p:pic>
            <p:nvPicPr>
              <p:cNvPr id="68" name="그림 67"/>
              <p:cNvPicPr/>
              <p:nvPr/>
            </p:nvPicPr>
            <p:blipFill rotWithShape="1">
              <a:blip r:embed="rId31">
                <a:lum/>
              </a:blip>
              <a:srcRect/>
              <a:stretch>
                <a:fillRect/>
              </a:stretch>
            </p:blipFill>
            <p:spPr>
              <a:xfrm>
                <a:off x="1304544" y="549910"/>
                <a:ext cx="423291" cy="310515"/>
              </a:xfrm>
              <a:prstGeom prst="rect">
                <a:avLst/>
              </a:prstGeom>
            </p:spPr>
          </p:pic>
          <p:pic>
            <p:nvPicPr>
              <p:cNvPr id="69" name="그림 68"/>
              <p:cNvPicPr/>
              <p:nvPr/>
            </p:nvPicPr>
            <p:blipFill rotWithShape="1">
              <a:blip r:embed="rId32">
                <a:lum/>
              </a:blip>
              <a:srcRect/>
              <a:stretch>
                <a:fillRect/>
              </a:stretch>
            </p:blipFill>
            <p:spPr>
              <a:xfrm>
                <a:off x="1902841" y="260477"/>
                <a:ext cx="670941" cy="315595"/>
              </a:xfrm>
              <a:prstGeom prst="rect">
                <a:avLst/>
              </a:prstGeom>
            </p:spPr>
          </p:pic>
        </p:grpSp>
        <p:pic>
          <p:nvPicPr>
            <p:cNvPr id="70" name="그림 69"/>
            <p:cNvPicPr/>
            <p:nvPr/>
          </p:nvPicPr>
          <p:blipFill rotWithShape="1">
            <a:blip r:embed="rId33">
              <a:lum/>
            </a:blip>
            <a:srcRect/>
            <a:stretch>
              <a:fillRect/>
            </a:stretch>
          </p:blipFill>
          <p:spPr>
            <a:xfrm>
              <a:off x="-8763" y="815594"/>
              <a:ext cx="616458" cy="322834"/>
            </a:xfrm>
            <a:prstGeom prst="rect">
              <a:avLst/>
            </a:prstGeom>
          </p:spPr>
        </p:pic>
      </p:grpSp>
      <p:pic>
        <p:nvPicPr>
          <p:cNvPr id="71" name="그림 70"/>
          <p:cNvPicPr/>
          <p:nvPr/>
        </p:nvPicPr>
        <p:blipFill rotWithShape="1">
          <a:blip r:embed="rId34">
            <a:lum/>
          </a:blip>
          <a:srcRect/>
          <a:stretch>
            <a:fillRect/>
          </a:stretch>
        </p:blipFill>
        <p:spPr>
          <a:xfrm>
            <a:off x="1584960" y="21669250"/>
            <a:ext cx="160020" cy="479933"/>
          </a:xfrm>
          <a:prstGeom prst="rect">
            <a:avLst/>
          </a:prstGeom>
        </p:spPr>
      </p:pic>
      <p:pic>
        <p:nvPicPr>
          <p:cNvPr id="72" name="그림 71"/>
          <p:cNvPicPr/>
          <p:nvPr/>
        </p:nvPicPr>
        <p:blipFill rotWithShape="1">
          <a:blip r:embed="rId35">
            <a:lum/>
          </a:blip>
          <a:srcRect/>
          <a:stretch>
            <a:fillRect/>
          </a:stretch>
        </p:blipFill>
        <p:spPr>
          <a:xfrm>
            <a:off x="1973579" y="22149184"/>
            <a:ext cx="152400" cy="487680"/>
          </a:xfrm>
          <a:prstGeom prst="rect">
            <a:avLst/>
          </a:prstGeom>
        </p:spPr>
      </p:pic>
      <p:pic>
        <p:nvPicPr>
          <p:cNvPr id="73" name="그림 72"/>
          <p:cNvPicPr/>
          <p:nvPr/>
        </p:nvPicPr>
        <p:blipFill rotWithShape="1">
          <a:blip r:embed="rId36">
            <a:lum/>
          </a:blip>
          <a:srcRect/>
          <a:stretch>
            <a:fillRect/>
          </a:stretch>
        </p:blipFill>
        <p:spPr>
          <a:xfrm>
            <a:off x="12169140" y="22636864"/>
            <a:ext cx="144780" cy="487680"/>
          </a:xfrm>
          <a:prstGeom prst="rect">
            <a:avLst/>
          </a:prstGeom>
        </p:spPr>
      </p:pic>
      <p:pic>
        <p:nvPicPr>
          <p:cNvPr id="74" name="그림 73"/>
          <p:cNvPicPr/>
          <p:nvPr/>
        </p:nvPicPr>
        <p:blipFill rotWithShape="1">
          <a:blip r:embed="rId37">
            <a:lum/>
          </a:blip>
          <a:srcRect/>
          <a:stretch>
            <a:fillRect/>
          </a:stretch>
        </p:blipFill>
        <p:spPr>
          <a:xfrm>
            <a:off x="12557760" y="23124544"/>
            <a:ext cx="144780" cy="487680"/>
          </a:xfrm>
          <a:prstGeom prst="rect">
            <a:avLst/>
          </a:prstGeom>
        </p:spPr>
      </p:pic>
      <p:pic>
        <p:nvPicPr>
          <p:cNvPr id="75" name="그림 74"/>
          <p:cNvPicPr/>
          <p:nvPr/>
        </p:nvPicPr>
        <p:blipFill rotWithShape="1">
          <a:blip r:embed="rId38">
            <a:lum/>
          </a:blip>
          <a:srcRect/>
          <a:stretch>
            <a:fillRect/>
          </a:stretch>
        </p:blipFill>
        <p:spPr>
          <a:xfrm>
            <a:off x="26418412" y="23612224"/>
            <a:ext cx="419100" cy="1264920"/>
          </a:xfrm>
          <a:prstGeom prst="rect">
            <a:avLst/>
          </a:prstGeom>
        </p:spPr>
      </p:pic>
      <p:pic>
        <p:nvPicPr>
          <p:cNvPr id="76" name="그림 75"/>
          <p:cNvPicPr/>
          <p:nvPr/>
        </p:nvPicPr>
        <p:blipFill rotWithShape="1">
          <a:blip r:embed="rId39">
            <a:lum/>
          </a:blip>
          <a:srcRect/>
          <a:stretch>
            <a:fillRect/>
          </a:stretch>
        </p:blipFill>
        <p:spPr>
          <a:xfrm>
            <a:off x="18554700" y="24877144"/>
            <a:ext cx="944880" cy="419100"/>
          </a:xfrm>
          <a:prstGeom prst="rect">
            <a:avLst/>
          </a:prstGeom>
        </p:spPr>
      </p:pic>
      <p:pic>
        <p:nvPicPr>
          <p:cNvPr id="77" name="그림 76"/>
          <p:cNvPicPr/>
          <p:nvPr/>
        </p:nvPicPr>
        <p:blipFill rotWithShape="1">
          <a:blip r:embed="rId40">
            <a:lum/>
          </a:blip>
          <a:srcRect/>
          <a:stretch>
            <a:fillRect/>
          </a:stretch>
        </p:blipFill>
        <p:spPr>
          <a:xfrm>
            <a:off x="19834860" y="25296244"/>
            <a:ext cx="891539" cy="411480"/>
          </a:xfrm>
          <a:prstGeom prst="rect">
            <a:avLst/>
          </a:prstGeom>
        </p:spPr>
      </p:pic>
      <p:pic>
        <p:nvPicPr>
          <p:cNvPr id="78" name="그림 77"/>
          <p:cNvPicPr/>
          <p:nvPr/>
        </p:nvPicPr>
        <p:blipFill rotWithShape="1">
          <a:blip r:embed="rId41">
            <a:lum/>
          </a:blip>
          <a:srcRect/>
          <a:stretch>
            <a:fillRect/>
          </a:stretch>
        </p:blipFill>
        <p:spPr>
          <a:xfrm>
            <a:off x="21175980" y="25707724"/>
            <a:ext cx="883792" cy="411480"/>
          </a:xfrm>
          <a:prstGeom prst="rect">
            <a:avLst/>
          </a:prstGeom>
        </p:spPr>
      </p:pic>
      <p:pic>
        <p:nvPicPr>
          <p:cNvPr id="79" name="그림 78"/>
          <p:cNvPicPr/>
          <p:nvPr/>
        </p:nvPicPr>
        <p:blipFill rotWithShape="1">
          <a:blip r:embed="rId42">
            <a:lum/>
          </a:blip>
          <a:srcRect/>
          <a:stretch>
            <a:fillRect/>
          </a:stretch>
        </p:blipFill>
        <p:spPr>
          <a:xfrm>
            <a:off x="579120" y="26119204"/>
            <a:ext cx="26418412" cy="129412"/>
          </a:xfrm>
          <a:prstGeom prst="rect">
            <a:avLst/>
          </a:prstGeom>
        </p:spPr>
      </p:pic>
      <p:pic>
        <p:nvPicPr>
          <p:cNvPr id="80" name="그림 79"/>
          <p:cNvPicPr/>
          <p:nvPr/>
        </p:nvPicPr>
        <p:blipFill rotWithShape="1">
          <a:blip r:embed="rId43">
            <a:lum/>
          </a:blip>
          <a:srcRect/>
          <a:stretch>
            <a:fillRect/>
          </a:stretch>
        </p:blipFill>
        <p:spPr>
          <a:xfrm>
            <a:off x="342900" y="26248616"/>
            <a:ext cx="137160" cy="13830300"/>
          </a:xfrm>
          <a:prstGeom prst="rect">
            <a:avLst/>
          </a:prstGeom>
        </p:spPr>
      </p:pic>
      <p:pic>
        <p:nvPicPr>
          <p:cNvPr id="81" name="그림 80"/>
          <p:cNvPicPr/>
          <p:nvPr/>
        </p:nvPicPr>
        <p:blipFill rotWithShape="1">
          <a:blip r:embed="rId44">
            <a:lum/>
          </a:blip>
          <a:srcRect/>
          <a:stretch>
            <a:fillRect/>
          </a:stretch>
        </p:blipFill>
        <p:spPr>
          <a:xfrm>
            <a:off x="24399240" y="40078916"/>
            <a:ext cx="152400" cy="495300"/>
          </a:xfrm>
          <a:prstGeom prst="rect">
            <a:avLst/>
          </a:prstGeom>
        </p:spPr>
      </p:pic>
      <p:pic>
        <p:nvPicPr>
          <p:cNvPr id="82" name="그림 81"/>
          <p:cNvPicPr/>
          <p:nvPr/>
        </p:nvPicPr>
        <p:blipFill rotWithShape="1">
          <a:blip r:embed="rId45">
            <a:lum/>
          </a:blip>
          <a:srcRect/>
          <a:stretch>
            <a:fillRect/>
          </a:stretch>
        </p:blipFill>
        <p:spPr>
          <a:xfrm>
            <a:off x="24780240" y="40574216"/>
            <a:ext cx="160020" cy="495300"/>
          </a:xfrm>
          <a:prstGeom prst="rect">
            <a:avLst/>
          </a:prstGeom>
        </p:spPr>
      </p:pic>
      <p:grpSp>
        <p:nvGrpSpPr>
          <p:cNvPr id="83" name="그룹 82"/>
          <p:cNvGrpSpPr/>
          <p:nvPr/>
        </p:nvGrpSpPr>
        <p:grpSpPr>
          <a:xfrm>
            <a:off x="5806440" y="41069516"/>
            <a:ext cx="773811" cy="2412492"/>
            <a:chOff x="-9017" y="-256921"/>
            <a:chExt cx="773811" cy="2412492"/>
          </a:xfrm>
        </p:grpSpPr>
        <p:pic>
          <p:nvPicPr>
            <p:cNvPr id="84" name="그림 83"/>
            <p:cNvPicPr/>
            <p:nvPr/>
          </p:nvPicPr>
          <p:blipFill rotWithShape="1">
            <a:blip r:embed="rId46">
              <a:lum/>
            </a:blip>
            <a:srcRect/>
            <a:stretch>
              <a:fillRect/>
            </a:stretch>
          </p:blipFill>
          <p:spPr>
            <a:xfrm>
              <a:off x="-9017" y="-256921"/>
              <a:ext cx="392938" cy="2412492"/>
            </a:xfrm>
            <a:prstGeom prst="rect">
              <a:avLst/>
            </a:prstGeom>
          </p:spPr>
        </p:pic>
        <p:pic>
          <p:nvPicPr>
            <p:cNvPr id="85" name="그림 84"/>
            <p:cNvPicPr/>
            <p:nvPr/>
          </p:nvPicPr>
          <p:blipFill rotWithShape="1">
            <a:blip r:embed="rId47">
              <a:lum/>
            </a:blip>
            <a:srcRect/>
            <a:stretch>
              <a:fillRect/>
            </a:stretch>
          </p:blipFill>
          <p:spPr>
            <a:xfrm>
              <a:off x="365760" y="-256921"/>
              <a:ext cx="399034" cy="2412492"/>
            </a:xfrm>
            <a:prstGeom prst="rect">
              <a:avLst/>
            </a:prstGeom>
          </p:spPr>
        </p:pic>
      </p:grpSp>
      <p:grpSp>
        <p:nvGrpSpPr>
          <p:cNvPr id="86" name="그룹 85"/>
          <p:cNvGrpSpPr/>
          <p:nvPr/>
        </p:nvGrpSpPr>
        <p:grpSpPr>
          <a:xfrm>
            <a:off x="22318980" y="43482008"/>
            <a:ext cx="797560" cy="2632837"/>
            <a:chOff x="-12446" y="-302133"/>
            <a:chExt cx="797560" cy="2632837"/>
          </a:xfrm>
        </p:grpSpPr>
        <p:pic>
          <p:nvPicPr>
            <p:cNvPr id="87" name="그림 86"/>
            <p:cNvPicPr/>
            <p:nvPr/>
          </p:nvPicPr>
          <p:blipFill rotWithShape="1">
            <a:blip r:embed="rId48">
              <a:lum/>
            </a:blip>
            <a:srcRect/>
            <a:stretch>
              <a:fillRect/>
            </a:stretch>
          </p:blipFill>
          <p:spPr>
            <a:xfrm>
              <a:off x="-12446" y="-302133"/>
              <a:ext cx="405003" cy="2632837"/>
            </a:xfrm>
            <a:prstGeom prst="rect">
              <a:avLst/>
            </a:prstGeom>
          </p:spPr>
        </p:pic>
        <p:pic>
          <p:nvPicPr>
            <p:cNvPr id="88" name="그림 87"/>
            <p:cNvPicPr/>
            <p:nvPr/>
          </p:nvPicPr>
          <p:blipFill rotWithShape="1">
            <a:blip r:embed="rId48">
              <a:lum/>
            </a:blip>
            <a:srcRect/>
            <a:stretch>
              <a:fillRect/>
            </a:stretch>
          </p:blipFill>
          <p:spPr>
            <a:xfrm>
              <a:off x="380111" y="-302133"/>
              <a:ext cx="405003" cy="2632837"/>
            </a:xfrm>
            <a:prstGeom prst="rect">
              <a:avLst/>
            </a:prstGeom>
          </p:spPr>
        </p:pic>
      </p:grpSp>
      <p:grpSp>
        <p:nvGrpSpPr>
          <p:cNvPr id="89" name="그룹 88"/>
          <p:cNvGrpSpPr/>
          <p:nvPr/>
        </p:nvGrpSpPr>
        <p:grpSpPr>
          <a:xfrm>
            <a:off x="5722620" y="46114844"/>
            <a:ext cx="4548124" cy="640461"/>
            <a:chOff x="-13843" y="-9398"/>
            <a:chExt cx="4548124" cy="640461"/>
          </a:xfrm>
        </p:grpSpPr>
        <p:pic>
          <p:nvPicPr>
            <p:cNvPr id="90" name="그림 89"/>
            <p:cNvPicPr/>
            <p:nvPr/>
          </p:nvPicPr>
          <p:blipFill rotWithShape="1">
            <a:blip r:embed="rId49">
              <a:lum/>
            </a:blip>
            <a:srcRect/>
            <a:stretch>
              <a:fillRect/>
            </a:stretch>
          </p:blipFill>
          <p:spPr>
            <a:xfrm>
              <a:off x="3628136" y="-9398"/>
              <a:ext cx="906145" cy="622300"/>
            </a:xfrm>
            <a:prstGeom prst="rect">
              <a:avLst/>
            </a:prstGeom>
          </p:spPr>
        </p:pic>
        <p:pic>
          <p:nvPicPr>
            <p:cNvPr id="91" name="그림 90"/>
            <p:cNvPicPr/>
            <p:nvPr/>
          </p:nvPicPr>
          <p:blipFill rotWithShape="1">
            <a:blip r:embed="rId50">
              <a:lum/>
            </a:blip>
            <a:srcRect/>
            <a:stretch>
              <a:fillRect/>
            </a:stretch>
          </p:blipFill>
          <p:spPr>
            <a:xfrm>
              <a:off x="644525" y="-3048"/>
              <a:ext cx="935989" cy="622300"/>
            </a:xfrm>
            <a:prstGeom prst="rect">
              <a:avLst/>
            </a:prstGeom>
          </p:spPr>
        </p:pic>
        <p:pic>
          <p:nvPicPr>
            <p:cNvPr id="92" name="그림 91"/>
            <p:cNvPicPr/>
            <p:nvPr/>
          </p:nvPicPr>
          <p:blipFill rotWithShape="1">
            <a:blip r:embed="rId51">
              <a:lum/>
            </a:blip>
            <a:srcRect/>
            <a:stretch>
              <a:fillRect/>
            </a:stretch>
          </p:blipFill>
          <p:spPr>
            <a:xfrm>
              <a:off x="1647063" y="2413"/>
              <a:ext cx="899922" cy="628650"/>
            </a:xfrm>
            <a:prstGeom prst="rect">
              <a:avLst/>
            </a:prstGeom>
          </p:spPr>
        </p:pic>
        <p:pic>
          <p:nvPicPr>
            <p:cNvPr id="93" name="그림 92"/>
            <p:cNvPicPr/>
            <p:nvPr/>
          </p:nvPicPr>
          <p:blipFill rotWithShape="1">
            <a:blip r:embed="rId52">
              <a:lum/>
            </a:blip>
            <a:srcRect/>
            <a:stretch>
              <a:fillRect/>
            </a:stretch>
          </p:blipFill>
          <p:spPr>
            <a:xfrm>
              <a:off x="2637663" y="-3048"/>
              <a:ext cx="906145" cy="622300"/>
            </a:xfrm>
            <a:prstGeom prst="rect">
              <a:avLst/>
            </a:prstGeom>
          </p:spPr>
        </p:pic>
        <p:pic>
          <p:nvPicPr>
            <p:cNvPr id="94" name="그림 93"/>
            <p:cNvPicPr/>
            <p:nvPr/>
          </p:nvPicPr>
          <p:blipFill rotWithShape="1">
            <a:blip r:embed="rId53">
              <a:lum/>
            </a:blip>
            <a:srcRect/>
            <a:stretch>
              <a:fillRect/>
            </a:stretch>
          </p:blipFill>
          <p:spPr>
            <a:xfrm>
              <a:off x="-13843" y="124841"/>
              <a:ext cx="664083" cy="354203"/>
            </a:xfrm>
            <a:prstGeom prst="rect">
              <a:avLst/>
            </a:prstGeom>
          </p:spPr>
        </p:pic>
      </p:grpSp>
      <p:grpSp>
        <p:nvGrpSpPr>
          <p:cNvPr id="95" name="그룹 94"/>
          <p:cNvGrpSpPr/>
          <p:nvPr/>
        </p:nvGrpSpPr>
        <p:grpSpPr>
          <a:xfrm>
            <a:off x="2286000" y="46755304"/>
            <a:ext cx="4548124" cy="640461"/>
            <a:chOff x="-9398" y="-9398"/>
            <a:chExt cx="4548124" cy="640461"/>
          </a:xfrm>
        </p:grpSpPr>
        <p:pic>
          <p:nvPicPr>
            <p:cNvPr id="96" name="그림 95"/>
            <p:cNvPicPr/>
            <p:nvPr/>
          </p:nvPicPr>
          <p:blipFill rotWithShape="1">
            <a:blip r:embed="rId54">
              <a:lum/>
            </a:blip>
            <a:srcRect/>
            <a:stretch>
              <a:fillRect/>
            </a:stretch>
          </p:blipFill>
          <p:spPr>
            <a:xfrm>
              <a:off x="3632581" y="-9398"/>
              <a:ext cx="906145" cy="622300"/>
            </a:xfrm>
            <a:prstGeom prst="rect">
              <a:avLst/>
            </a:prstGeom>
          </p:spPr>
        </p:pic>
        <p:pic>
          <p:nvPicPr>
            <p:cNvPr id="97" name="그림 96"/>
            <p:cNvPicPr/>
            <p:nvPr/>
          </p:nvPicPr>
          <p:blipFill rotWithShape="1">
            <a:blip r:embed="rId55">
              <a:lum/>
            </a:blip>
            <a:srcRect/>
            <a:stretch>
              <a:fillRect/>
            </a:stretch>
          </p:blipFill>
          <p:spPr>
            <a:xfrm>
              <a:off x="642620" y="-3048"/>
              <a:ext cx="935989" cy="622300"/>
            </a:xfrm>
            <a:prstGeom prst="rect">
              <a:avLst/>
            </a:prstGeom>
          </p:spPr>
        </p:pic>
        <p:pic>
          <p:nvPicPr>
            <p:cNvPr id="98" name="그림 97"/>
            <p:cNvPicPr/>
            <p:nvPr/>
          </p:nvPicPr>
          <p:blipFill rotWithShape="1">
            <a:blip r:embed="rId56">
              <a:lum/>
            </a:blip>
            <a:srcRect/>
            <a:stretch>
              <a:fillRect/>
            </a:stretch>
          </p:blipFill>
          <p:spPr>
            <a:xfrm>
              <a:off x="1651507" y="2413"/>
              <a:ext cx="894207" cy="628650"/>
            </a:xfrm>
            <a:prstGeom prst="rect">
              <a:avLst/>
            </a:prstGeom>
          </p:spPr>
        </p:pic>
        <p:pic>
          <p:nvPicPr>
            <p:cNvPr id="99" name="그림 98"/>
            <p:cNvPicPr/>
            <p:nvPr/>
          </p:nvPicPr>
          <p:blipFill rotWithShape="1">
            <a:blip r:embed="rId57">
              <a:lum/>
            </a:blip>
            <a:srcRect/>
            <a:stretch>
              <a:fillRect/>
            </a:stretch>
          </p:blipFill>
          <p:spPr>
            <a:xfrm>
              <a:off x="2642108" y="-3048"/>
              <a:ext cx="906145" cy="622300"/>
            </a:xfrm>
            <a:prstGeom prst="rect">
              <a:avLst/>
            </a:prstGeom>
          </p:spPr>
        </p:pic>
        <p:pic>
          <p:nvPicPr>
            <p:cNvPr id="100" name="그림 99"/>
            <p:cNvPicPr/>
            <p:nvPr/>
          </p:nvPicPr>
          <p:blipFill rotWithShape="1">
            <a:blip r:embed="rId58">
              <a:lum/>
            </a:blip>
            <a:srcRect/>
            <a:stretch>
              <a:fillRect/>
            </a:stretch>
          </p:blipFill>
          <p:spPr>
            <a:xfrm>
              <a:off x="-9398" y="124841"/>
              <a:ext cx="658368" cy="354203"/>
            </a:xfrm>
            <a:prstGeom prst="rect">
              <a:avLst/>
            </a:prstGeom>
          </p:spPr>
        </p:pic>
      </p:grpSp>
      <p:grpSp>
        <p:nvGrpSpPr>
          <p:cNvPr id="101" name="그룹 100"/>
          <p:cNvGrpSpPr/>
          <p:nvPr/>
        </p:nvGrpSpPr>
        <p:grpSpPr>
          <a:xfrm>
            <a:off x="6911340" y="47395764"/>
            <a:ext cx="3565779" cy="633730"/>
            <a:chOff x="-13208" y="-13843"/>
            <a:chExt cx="3565779" cy="633730"/>
          </a:xfrm>
        </p:grpSpPr>
        <p:pic>
          <p:nvPicPr>
            <p:cNvPr id="102" name="그림 101"/>
            <p:cNvPicPr/>
            <p:nvPr/>
          </p:nvPicPr>
          <p:blipFill rotWithShape="1">
            <a:blip r:embed="rId59">
              <a:lum/>
            </a:blip>
            <a:srcRect/>
            <a:stretch>
              <a:fillRect/>
            </a:stretch>
          </p:blipFill>
          <p:spPr>
            <a:xfrm>
              <a:off x="651510" y="-13843"/>
              <a:ext cx="937006" cy="628015"/>
            </a:xfrm>
            <a:prstGeom prst="rect">
              <a:avLst/>
            </a:prstGeom>
          </p:spPr>
        </p:pic>
        <p:pic>
          <p:nvPicPr>
            <p:cNvPr id="103" name="그림 102"/>
            <p:cNvPicPr/>
            <p:nvPr/>
          </p:nvPicPr>
          <p:blipFill rotWithShape="1">
            <a:blip r:embed="rId60">
              <a:lum/>
            </a:blip>
            <a:srcRect/>
            <a:stretch>
              <a:fillRect/>
            </a:stretch>
          </p:blipFill>
          <p:spPr>
            <a:xfrm>
              <a:off x="1655064" y="-1778"/>
              <a:ext cx="906653" cy="621665"/>
            </a:xfrm>
            <a:prstGeom prst="rect">
              <a:avLst/>
            </a:prstGeom>
          </p:spPr>
        </p:pic>
        <p:pic>
          <p:nvPicPr>
            <p:cNvPr id="104" name="그림 103"/>
            <p:cNvPicPr/>
            <p:nvPr/>
          </p:nvPicPr>
          <p:blipFill rotWithShape="1">
            <a:blip r:embed="rId61">
              <a:lum/>
            </a:blip>
            <a:srcRect/>
            <a:stretch>
              <a:fillRect/>
            </a:stretch>
          </p:blipFill>
          <p:spPr>
            <a:xfrm>
              <a:off x="2652268" y="-13843"/>
              <a:ext cx="900303" cy="628015"/>
            </a:xfrm>
            <a:prstGeom prst="rect">
              <a:avLst/>
            </a:prstGeom>
          </p:spPr>
        </p:pic>
        <p:pic>
          <p:nvPicPr>
            <p:cNvPr id="105" name="그림 104"/>
            <p:cNvPicPr/>
            <p:nvPr/>
          </p:nvPicPr>
          <p:blipFill rotWithShape="1">
            <a:blip r:embed="rId62">
              <a:lum/>
            </a:blip>
            <a:srcRect/>
            <a:stretch>
              <a:fillRect/>
            </a:stretch>
          </p:blipFill>
          <p:spPr>
            <a:xfrm>
              <a:off x="-13208" y="120269"/>
              <a:ext cx="664718" cy="347599"/>
            </a:xfrm>
            <a:prstGeom prst="rect">
              <a:avLst/>
            </a:prstGeom>
          </p:spPr>
        </p:pic>
      </p:grpSp>
      <p:grpSp>
        <p:nvGrpSpPr>
          <p:cNvPr id="106" name="그룹 105"/>
          <p:cNvGrpSpPr/>
          <p:nvPr/>
        </p:nvGrpSpPr>
        <p:grpSpPr>
          <a:xfrm>
            <a:off x="2324100" y="48029496"/>
            <a:ext cx="4551299" cy="640461"/>
            <a:chOff x="-14478" y="-10668"/>
            <a:chExt cx="4551299" cy="640461"/>
          </a:xfrm>
        </p:grpSpPr>
        <p:pic>
          <p:nvPicPr>
            <p:cNvPr id="107" name="그림 106"/>
            <p:cNvPicPr/>
            <p:nvPr/>
          </p:nvPicPr>
          <p:blipFill rotWithShape="1">
            <a:blip r:embed="rId63">
              <a:lum/>
            </a:blip>
            <a:srcRect/>
            <a:stretch>
              <a:fillRect/>
            </a:stretch>
          </p:blipFill>
          <p:spPr>
            <a:xfrm>
              <a:off x="3630040" y="-10668"/>
              <a:ext cx="906780" cy="622300"/>
            </a:xfrm>
            <a:prstGeom prst="rect">
              <a:avLst/>
            </a:prstGeom>
          </p:spPr>
        </p:pic>
        <p:pic>
          <p:nvPicPr>
            <p:cNvPr id="108" name="그림 107"/>
            <p:cNvPicPr/>
            <p:nvPr/>
          </p:nvPicPr>
          <p:blipFill rotWithShape="1">
            <a:blip r:embed="rId64">
              <a:lum/>
            </a:blip>
            <a:srcRect/>
            <a:stretch>
              <a:fillRect/>
            </a:stretch>
          </p:blipFill>
          <p:spPr>
            <a:xfrm>
              <a:off x="643890" y="-4953"/>
              <a:ext cx="936625" cy="628650"/>
            </a:xfrm>
            <a:prstGeom prst="rect">
              <a:avLst/>
            </a:prstGeom>
          </p:spPr>
        </p:pic>
        <p:pic>
          <p:nvPicPr>
            <p:cNvPr id="109" name="그림 108"/>
            <p:cNvPicPr/>
            <p:nvPr/>
          </p:nvPicPr>
          <p:blipFill rotWithShape="1">
            <a:blip r:embed="rId65">
              <a:lum/>
            </a:blip>
            <a:srcRect/>
            <a:stretch>
              <a:fillRect/>
            </a:stretch>
          </p:blipFill>
          <p:spPr>
            <a:xfrm>
              <a:off x="1647698" y="1143"/>
              <a:ext cx="900557" cy="628650"/>
            </a:xfrm>
            <a:prstGeom prst="rect">
              <a:avLst/>
            </a:prstGeom>
          </p:spPr>
        </p:pic>
        <p:pic>
          <p:nvPicPr>
            <p:cNvPr id="110" name="그림 109"/>
            <p:cNvPicPr/>
            <p:nvPr/>
          </p:nvPicPr>
          <p:blipFill rotWithShape="1">
            <a:blip r:embed="rId66">
              <a:lum/>
            </a:blip>
            <a:srcRect/>
            <a:stretch>
              <a:fillRect/>
            </a:stretch>
          </p:blipFill>
          <p:spPr>
            <a:xfrm>
              <a:off x="2638933" y="-4953"/>
              <a:ext cx="906780" cy="628650"/>
            </a:xfrm>
            <a:prstGeom prst="rect">
              <a:avLst/>
            </a:prstGeom>
          </p:spPr>
        </p:pic>
        <p:pic>
          <p:nvPicPr>
            <p:cNvPr id="111" name="그림 110"/>
            <p:cNvPicPr/>
            <p:nvPr/>
          </p:nvPicPr>
          <p:blipFill rotWithShape="1">
            <a:blip r:embed="rId67">
              <a:lum/>
            </a:blip>
            <a:srcRect/>
            <a:stretch>
              <a:fillRect/>
            </a:stretch>
          </p:blipFill>
          <p:spPr>
            <a:xfrm>
              <a:off x="-14478" y="122936"/>
              <a:ext cx="664718" cy="354203"/>
            </a:xfrm>
            <a:prstGeom prst="rect">
              <a:avLst/>
            </a:prstGeom>
          </p:spPr>
        </p:pic>
      </p:grpSp>
      <p:grpSp>
        <p:nvGrpSpPr>
          <p:cNvPr id="112" name="그룹 111"/>
          <p:cNvGrpSpPr/>
          <p:nvPr/>
        </p:nvGrpSpPr>
        <p:grpSpPr>
          <a:xfrm>
            <a:off x="6964680" y="48669956"/>
            <a:ext cx="3559556" cy="635254"/>
            <a:chOff x="-11303" y="-12573"/>
            <a:chExt cx="3559556" cy="635254"/>
          </a:xfrm>
        </p:grpSpPr>
        <p:pic>
          <p:nvPicPr>
            <p:cNvPr id="113" name="그림 112"/>
            <p:cNvPicPr/>
            <p:nvPr/>
          </p:nvPicPr>
          <p:blipFill rotWithShape="1">
            <a:blip r:embed="rId68">
              <a:lum/>
            </a:blip>
            <a:srcRect/>
            <a:stretch>
              <a:fillRect/>
            </a:stretch>
          </p:blipFill>
          <p:spPr>
            <a:xfrm>
              <a:off x="640969" y="-12573"/>
              <a:ext cx="936498" cy="628904"/>
            </a:xfrm>
            <a:prstGeom prst="rect">
              <a:avLst/>
            </a:prstGeom>
          </p:spPr>
        </p:pic>
        <p:pic>
          <p:nvPicPr>
            <p:cNvPr id="114" name="그림 113"/>
            <p:cNvPicPr/>
            <p:nvPr/>
          </p:nvPicPr>
          <p:blipFill rotWithShape="1">
            <a:blip r:embed="rId69">
              <a:lum/>
            </a:blip>
            <a:srcRect/>
            <a:stretch>
              <a:fillRect/>
            </a:stretch>
          </p:blipFill>
          <p:spPr>
            <a:xfrm>
              <a:off x="1650492" y="-6223"/>
              <a:ext cx="900303" cy="628904"/>
            </a:xfrm>
            <a:prstGeom prst="rect">
              <a:avLst/>
            </a:prstGeom>
          </p:spPr>
        </p:pic>
        <p:pic>
          <p:nvPicPr>
            <p:cNvPr id="115" name="그림 114"/>
            <p:cNvPicPr/>
            <p:nvPr/>
          </p:nvPicPr>
          <p:blipFill rotWithShape="1">
            <a:blip r:embed="rId70">
              <a:lum/>
            </a:blip>
            <a:srcRect/>
            <a:stretch>
              <a:fillRect/>
            </a:stretch>
          </p:blipFill>
          <p:spPr>
            <a:xfrm>
              <a:off x="2641600" y="-12573"/>
              <a:ext cx="906653" cy="628904"/>
            </a:xfrm>
            <a:prstGeom prst="rect">
              <a:avLst/>
            </a:prstGeom>
          </p:spPr>
        </p:pic>
        <p:pic>
          <p:nvPicPr>
            <p:cNvPr id="116" name="그림 115"/>
            <p:cNvPicPr/>
            <p:nvPr/>
          </p:nvPicPr>
          <p:blipFill rotWithShape="1">
            <a:blip r:embed="rId71">
              <a:lum/>
            </a:blip>
            <a:srcRect/>
            <a:stretch>
              <a:fillRect/>
            </a:stretch>
          </p:blipFill>
          <p:spPr>
            <a:xfrm>
              <a:off x="-11303" y="115316"/>
              <a:ext cx="664464" cy="354330"/>
            </a:xfrm>
            <a:prstGeom prst="rect">
              <a:avLst/>
            </a:prstGeom>
          </p:spPr>
        </p:pic>
      </p:grpSp>
      <p:grpSp>
        <p:nvGrpSpPr>
          <p:cNvPr id="117" name="그룹 116"/>
          <p:cNvGrpSpPr/>
          <p:nvPr/>
        </p:nvGrpSpPr>
        <p:grpSpPr>
          <a:xfrm>
            <a:off x="12854940" y="49305208"/>
            <a:ext cx="9933813" cy="721995"/>
            <a:chOff x="0" y="-11176"/>
            <a:chExt cx="9933813" cy="721995"/>
          </a:xfrm>
        </p:grpSpPr>
        <p:grpSp>
          <p:nvGrpSpPr>
            <p:cNvPr id="118" name="그룹 117"/>
            <p:cNvGrpSpPr/>
            <p:nvPr/>
          </p:nvGrpSpPr>
          <p:grpSpPr>
            <a:xfrm>
              <a:off x="0" y="47371"/>
              <a:ext cx="4845812" cy="663448"/>
              <a:chOff x="-11811" y="-9525"/>
              <a:chExt cx="4845812" cy="663448"/>
            </a:xfrm>
          </p:grpSpPr>
          <p:pic>
            <p:nvPicPr>
              <p:cNvPr id="119" name="그림 118"/>
              <p:cNvPicPr/>
              <p:nvPr/>
            </p:nvPicPr>
            <p:blipFill rotWithShape="1">
              <a:blip r:embed="rId72">
                <a:lum/>
              </a:blip>
              <a:srcRect/>
              <a:stretch>
                <a:fillRect/>
              </a:stretch>
            </p:blipFill>
            <p:spPr>
              <a:xfrm>
                <a:off x="1093978" y="153416"/>
                <a:ext cx="3740023" cy="277495"/>
              </a:xfrm>
              <a:prstGeom prst="rect">
                <a:avLst/>
              </a:prstGeom>
            </p:spPr>
          </p:pic>
          <p:pic>
            <p:nvPicPr>
              <p:cNvPr id="120" name="그림 119"/>
              <p:cNvPicPr/>
              <p:nvPr/>
            </p:nvPicPr>
            <p:blipFill rotWithShape="1">
              <a:blip r:embed="rId73">
                <a:lum/>
              </a:blip>
              <a:srcRect/>
              <a:stretch>
                <a:fillRect/>
              </a:stretch>
            </p:blipFill>
            <p:spPr>
              <a:xfrm>
                <a:off x="-11811" y="-9525"/>
                <a:ext cx="1014984" cy="663448"/>
              </a:xfrm>
              <a:prstGeom prst="rect">
                <a:avLst/>
              </a:prstGeom>
            </p:spPr>
          </p:pic>
        </p:grpSp>
        <p:pic>
          <p:nvPicPr>
            <p:cNvPr id="121" name="그림 120"/>
            <p:cNvPicPr/>
            <p:nvPr/>
          </p:nvPicPr>
          <p:blipFill rotWithShape="1">
            <a:blip r:embed="rId74">
              <a:lum/>
            </a:blip>
            <a:srcRect/>
            <a:stretch>
              <a:fillRect/>
            </a:stretch>
          </p:blipFill>
          <p:spPr>
            <a:xfrm>
              <a:off x="6199886" y="173736"/>
              <a:ext cx="3733927" cy="277495"/>
            </a:xfrm>
            <a:prstGeom prst="rect">
              <a:avLst/>
            </a:prstGeom>
          </p:spPr>
        </p:pic>
        <p:pic>
          <p:nvPicPr>
            <p:cNvPr id="122" name="그림 121"/>
            <p:cNvPicPr/>
            <p:nvPr/>
          </p:nvPicPr>
          <p:blipFill rotWithShape="1">
            <a:blip r:embed="rId75">
              <a:lum/>
            </a:blip>
            <a:srcRect/>
            <a:stretch>
              <a:fillRect/>
            </a:stretch>
          </p:blipFill>
          <p:spPr>
            <a:xfrm>
              <a:off x="5094097" y="-11176"/>
              <a:ext cx="1009142" cy="669036"/>
            </a:xfrm>
            <a:prstGeom prst="rect">
              <a:avLst/>
            </a:prstGeom>
          </p:spPr>
        </p:pic>
      </p:grpSp>
      <p:pic>
        <p:nvPicPr>
          <p:cNvPr id="123" name="그림 122"/>
          <p:cNvPicPr/>
          <p:nvPr/>
        </p:nvPicPr>
        <p:blipFill rotWithShape="1">
          <a:blip r:embed="rId76">
            <a:lum/>
          </a:blip>
          <a:srcRect/>
          <a:stretch>
            <a:fillRect/>
          </a:stretch>
        </p:blipFill>
        <p:spPr>
          <a:xfrm>
            <a:off x="25123140" y="50027204"/>
            <a:ext cx="1760220" cy="1615440"/>
          </a:xfrm>
          <a:prstGeom prst="rect">
            <a:avLst/>
          </a:prstGeom>
        </p:spPr>
      </p:pic>
      <p:pic>
        <p:nvPicPr>
          <p:cNvPr id="124" name="그림 123"/>
          <p:cNvPicPr/>
          <p:nvPr/>
        </p:nvPicPr>
        <p:blipFill rotWithShape="1">
          <a:blip r:embed="rId77">
            <a:lum/>
          </a:blip>
          <a:srcRect/>
          <a:stretch>
            <a:fillRect/>
          </a:stretch>
        </p:blipFill>
        <p:spPr>
          <a:xfrm>
            <a:off x="26410922" y="51642644"/>
            <a:ext cx="396240" cy="784860"/>
          </a:xfrm>
          <a:prstGeom prst="rect">
            <a:avLst/>
          </a:prstGeom>
        </p:spPr>
      </p:pic>
      <p:grpSp>
        <p:nvGrpSpPr>
          <p:cNvPr id="125" name="그룹 124"/>
          <p:cNvGrpSpPr/>
          <p:nvPr/>
        </p:nvGrpSpPr>
        <p:grpSpPr>
          <a:xfrm rot="5400000">
            <a:off x="26174700" y="52427504"/>
            <a:ext cx="811657" cy="2511044"/>
            <a:chOff x="-12446" y="-396621"/>
            <a:chExt cx="811657" cy="2511044"/>
          </a:xfrm>
        </p:grpSpPr>
        <p:pic>
          <p:nvPicPr>
            <p:cNvPr id="126" name="그림 125"/>
            <p:cNvPicPr/>
            <p:nvPr/>
          </p:nvPicPr>
          <p:blipFill rotWithShape="1">
            <a:blip r:embed="rId78">
              <a:lum/>
            </a:blip>
            <a:srcRect/>
            <a:stretch>
              <a:fillRect/>
            </a:stretch>
          </p:blipFill>
          <p:spPr>
            <a:xfrm rot="16200000">
              <a:off x="-1060323" y="651256"/>
              <a:ext cx="2511044" cy="415290"/>
            </a:xfrm>
            <a:prstGeom prst="rect">
              <a:avLst/>
            </a:prstGeom>
          </p:spPr>
        </p:pic>
        <p:pic>
          <p:nvPicPr>
            <p:cNvPr id="127" name="그림 126"/>
            <p:cNvPicPr/>
            <p:nvPr/>
          </p:nvPicPr>
          <p:blipFill rotWithShape="1">
            <a:blip r:embed="rId78">
              <a:lum/>
            </a:blip>
            <a:srcRect/>
            <a:stretch>
              <a:fillRect/>
            </a:stretch>
          </p:blipFill>
          <p:spPr>
            <a:xfrm rot="16200000">
              <a:off x="-663956" y="651256"/>
              <a:ext cx="2511044" cy="415290"/>
            </a:xfrm>
            <a:prstGeom prst="rect">
              <a:avLst/>
            </a:prstGeom>
          </p:spPr>
        </p:pic>
      </p:grpSp>
      <p:pic>
        <p:nvPicPr>
          <p:cNvPr id="128" name="그림 127"/>
          <p:cNvPicPr/>
          <p:nvPr/>
        </p:nvPicPr>
        <p:blipFill rotWithShape="1">
          <a:blip r:embed="rId79">
            <a:lum/>
          </a:blip>
          <a:srcRect/>
          <a:stretch>
            <a:fillRect/>
          </a:stretch>
        </p:blipFill>
        <p:spPr>
          <a:xfrm>
            <a:off x="25100280" y="54938548"/>
            <a:ext cx="1684020" cy="3093720"/>
          </a:xfrm>
          <a:prstGeom prst="rect">
            <a:avLst/>
          </a:prstGeom>
        </p:spPr>
      </p:pic>
      <p:pic>
        <p:nvPicPr>
          <p:cNvPr id="129" name="그림 128"/>
          <p:cNvPicPr/>
          <p:nvPr/>
        </p:nvPicPr>
        <p:blipFill rotWithShape="1">
          <a:blip r:embed="rId80">
            <a:lum/>
          </a:blip>
          <a:srcRect/>
          <a:stretch>
            <a:fillRect/>
          </a:stretch>
        </p:blipFill>
        <p:spPr>
          <a:xfrm>
            <a:off x="624840" y="58032268"/>
            <a:ext cx="411480" cy="769620"/>
          </a:xfrm>
          <a:prstGeom prst="rect">
            <a:avLst/>
          </a:prstGeom>
        </p:spPr>
      </p:pic>
      <p:grpSp>
        <p:nvGrpSpPr>
          <p:cNvPr id="130" name="그룹 129"/>
          <p:cNvGrpSpPr/>
          <p:nvPr/>
        </p:nvGrpSpPr>
        <p:grpSpPr>
          <a:xfrm rot="5400000">
            <a:off x="251460" y="58801888"/>
            <a:ext cx="756031" cy="2338705"/>
            <a:chOff x="-13081" y="-385445"/>
            <a:chExt cx="756031" cy="2338705"/>
          </a:xfrm>
        </p:grpSpPr>
        <p:pic>
          <p:nvPicPr>
            <p:cNvPr id="131" name="그림 130"/>
            <p:cNvPicPr/>
            <p:nvPr/>
          </p:nvPicPr>
          <p:blipFill rotWithShape="1">
            <a:blip r:embed="rId81">
              <a:lum/>
            </a:blip>
            <a:srcRect/>
            <a:stretch>
              <a:fillRect/>
            </a:stretch>
          </p:blipFill>
          <p:spPr>
            <a:xfrm rot="16200000">
              <a:off x="-987552" y="589026"/>
              <a:ext cx="2338705" cy="389763"/>
            </a:xfrm>
            <a:prstGeom prst="rect">
              <a:avLst/>
            </a:prstGeom>
          </p:spPr>
        </p:pic>
        <p:pic>
          <p:nvPicPr>
            <p:cNvPr id="132" name="그림 131"/>
            <p:cNvPicPr/>
            <p:nvPr/>
          </p:nvPicPr>
          <p:blipFill rotWithShape="1">
            <a:blip r:embed="rId82">
              <a:lum/>
            </a:blip>
            <a:srcRect/>
            <a:stretch>
              <a:fillRect/>
            </a:stretch>
          </p:blipFill>
          <p:spPr>
            <a:xfrm rot="16200000">
              <a:off x="-618363" y="591947"/>
              <a:ext cx="2338705" cy="383921"/>
            </a:xfrm>
            <a:prstGeom prst="rect">
              <a:avLst/>
            </a:prstGeom>
          </p:spPr>
        </p:pic>
      </p:grpSp>
      <p:pic>
        <p:nvPicPr>
          <p:cNvPr id="133" name="그림 132"/>
          <p:cNvPicPr/>
          <p:nvPr/>
        </p:nvPicPr>
        <p:blipFill rotWithShape="1">
          <a:blip r:embed="rId83">
            <a:lum/>
          </a:blip>
          <a:srcRect/>
          <a:stretch>
            <a:fillRect/>
          </a:stretch>
        </p:blipFill>
        <p:spPr>
          <a:xfrm>
            <a:off x="1270635" y="61140592"/>
            <a:ext cx="883792" cy="2987040"/>
          </a:xfrm>
          <a:prstGeom prst="rect">
            <a:avLst/>
          </a:prstGeom>
        </p:spPr>
      </p:pic>
      <p:grpSp>
        <p:nvGrpSpPr>
          <p:cNvPr id="134" name="그룹 133"/>
          <p:cNvGrpSpPr/>
          <p:nvPr/>
        </p:nvGrpSpPr>
        <p:grpSpPr>
          <a:xfrm>
            <a:off x="2752512" y="64127632"/>
            <a:ext cx="0" cy="0"/>
            <a:chOff x="0" y="0"/>
            <a:chExt cx="0" cy="0"/>
          </a:xfrm>
        </p:grpSpPr>
        <p:sp>
          <p:nvSpPr>
            <p:cNvPr id="135" name="순서도: 처리 134"/>
            <p:cNvSpPr/>
            <p:nvPr/>
          </p:nvSpPr>
          <p:spPr>
            <a:xfrm>
              <a:off x="0" y="0"/>
              <a:ext cx="251587" cy="0"/>
            </a:xfrm>
            <a:prstGeom prst="flowChartProcess">
              <a:avLst/>
            </a:prstGeom>
            <a:solidFill>
              <a:srgbClr val="FFFFFF">
                <a:alpha val="100000"/>
              </a:srgbClr>
            </a:solidFill>
            <a:ln w="28575" cap="rnd" cmpd="sng" algn="ctr">
              <a:solidFill>
                <a:srgbClr val="7F6000">
                  <a:alpha val="100000"/>
                </a:srgbClr>
              </a:solidFill>
              <a:prstDash val="solid"/>
              <a:miter/>
              <a:headEnd w="sm" len="sm"/>
              <a:tailEnd w="sm" len="sm"/>
            </a:ln>
          </p:spPr>
        </p:sp>
        <p:sp>
          <p:nvSpPr>
            <p:cNvPr id="136" name="순서도: 처리 135"/>
            <p:cNvSpPr/>
            <p:nvPr/>
          </p:nvSpPr>
          <p:spPr>
            <a:xfrm>
              <a:off x="0" y="0"/>
              <a:ext cx="251587" cy="0"/>
            </a:xfrm>
            <a:prstGeom prst="flowChartProcess">
              <a:avLst/>
            </a:prstGeom>
            <a:solidFill>
              <a:srgbClr val="FFFFFF">
                <a:alpha val="100000"/>
              </a:srgbClr>
            </a:solidFill>
            <a:ln w="28575" cap="rnd" cmpd="sng" algn="ctr">
              <a:solidFill>
                <a:srgbClr val="7F6000">
                  <a:alpha val="100000"/>
                </a:srgbClr>
              </a:solidFill>
              <a:prstDash val="solid"/>
              <a:miter/>
              <a:headEnd w="sm" len="sm"/>
              <a:tailEnd w="sm" len="sm"/>
            </a:ln>
          </p:spPr>
        </p:sp>
      </p:grpSp>
      <p:grpSp>
        <p:nvGrpSpPr>
          <p:cNvPr id="137" name="그룹 136"/>
          <p:cNvGrpSpPr/>
          <p:nvPr/>
        </p:nvGrpSpPr>
        <p:grpSpPr>
          <a:xfrm>
            <a:off x="18415616" y="64127632"/>
            <a:ext cx="376832" cy="0"/>
            <a:chOff x="0" y="0"/>
            <a:chExt cx="376832" cy="0"/>
          </a:xfrm>
        </p:grpSpPr>
        <p:sp>
          <p:nvSpPr>
            <p:cNvPr id="138" name="순서도: 처리 137"/>
            <p:cNvSpPr/>
            <p:nvPr/>
          </p:nvSpPr>
          <p:spPr>
            <a:xfrm>
              <a:off x="0" y="0"/>
              <a:ext cx="380746" cy="0"/>
            </a:xfrm>
            <a:prstGeom prst="flowChartProcess">
              <a:avLst/>
            </a:prstGeom>
            <a:solidFill>
              <a:srgbClr val="FFFFFF">
                <a:alpha val="100000"/>
              </a:srgbClr>
            </a:solidFill>
            <a:ln w="28575" cap="rnd" cmpd="sng" algn="ctr">
              <a:solidFill>
                <a:srgbClr val="7F6000">
                  <a:alpha val="100000"/>
                </a:srgbClr>
              </a:solidFill>
              <a:prstDash val="solid"/>
              <a:miter/>
              <a:headEnd w="sm" len="sm"/>
              <a:tailEnd w="sm" len="sm"/>
            </a:ln>
          </p:spPr>
        </p:sp>
        <p:sp>
          <p:nvSpPr>
            <p:cNvPr id="139" name="순서도: 처리 138"/>
            <p:cNvSpPr/>
            <p:nvPr/>
          </p:nvSpPr>
          <p:spPr>
            <a:xfrm>
              <a:off x="0" y="0"/>
              <a:ext cx="374396" cy="0"/>
            </a:xfrm>
            <a:prstGeom prst="flowChartProcess">
              <a:avLst/>
            </a:prstGeom>
            <a:solidFill>
              <a:srgbClr val="FFFFFF">
                <a:alpha val="100000"/>
              </a:srgbClr>
            </a:solidFill>
            <a:ln w="28575" cap="rnd" cmpd="sng" algn="ctr">
              <a:solidFill>
                <a:srgbClr val="7F6000">
                  <a:alpha val="100000"/>
                </a:srgbClr>
              </a:solidFill>
              <a:prstDash val="solid"/>
              <a:miter/>
              <a:headEnd w="sm" len="sm"/>
              <a:tailEnd w="sm" len="sm"/>
            </a:ln>
          </p:spPr>
        </p:sp>
      </p:grpSp>
      <p:grpSp>
        <p:nvGrpSpPr>
          <p:cNvPr id="140" name="그룹 139"/>
          <p:cNvGrpSpPr/>
          <p:nvPr/>
        </p:nvGrpSpPr>
        <p:grpSpPr>
          <a:xfrm>
            <a:off x="19283968" y="64127632"/>
            <a:ext cx="360448" cy="0"/>
            <a:chOff x="0" y="0"/>
            <a:chExt cx="360448" cy="0"/>
          </a:xfrm>
        </p:grpSpPr>
        <p:sp>
          <p:nvSpPr>
            <p:cNvPr id="141" name="순서도: 처리 140"/>
            <p:cNvSpPr/>
            <p:nvPr/>
          </p:nvSpPr>
          <p:spPr>
            <a:xfrm>
              <a:off x="0" y="0"/>
              <a:ext cx="357505" cy="0"/>
            </a:xfrm>
            <a:prstGeom prst="flowChartProcess">
              <a:avLst/>
            </a:prstGeom>
            <a:solidFill>
              <a:srgbClr val="FFFFFF">
                <a:alpha val="100000"/>
              </a:srgbClr>
            </a:solidFill>
            <a:ln w="28575" cap="rnd" cmpd="sng" algn="ctr">
              <a:solidFill>
                <a:srgbClr val="7F6000">
                  <a:alpha val="100000"/>
                </a:srgbClr>
              </a:solidFill>
              <a:prstDash val="solid"/>
              <a:miter/>
              <a:headEnd w="sm" len="sm"/>
              <a:tailEnd w="sm" len="sm"/>
            </a:ln>
          </p:spPr>
        </p:sp>
        <p:sp>
          <p:nvSpPr>
            <p:cNvPr id="142" name="순서도: 처리 141"/>
            <p:cNvSpPr/>
            <p:nvPr/>
          </p:nvSpPr>
          <p:spPr>
            <a:xfrm>
              <a:off x="0" y="0"/>
              <a:ext cx="351663" cy="0"/>
            </a:xfrm>
            <a:prstGeom prst="flowChartProcess">
              <a:avLst/>
            </a:prstGeom>
            <a:solidFill>
              <a:srgbClr val="FFFFFF">
                <a:alpha val="100000"/>
              </a:srgbClr>
            </a:solidFill>
            <a:ln w="28575" cap="rnd" cmpd="sng" algn="ctr">
              <a:solidFill>
                <a:srgbClr val="7F6000">
                  <a:alpha val="100000"/>
                </a:srgbClr>
              </a:solidFill>
              <a:prstDash val="solid"/>
              <a:miter/>
              <a:headEnd w="sm" len="sm"/>
              <a:tailEnd w="sm" len="sm"/>
            </a:ln>
          </p:spPr>
        </p:sp>
      </p:grpSp>
      <p:pic>
        <p:nvPicPr>
          <p:cNvPr id="143" name="그림 142"/>
          <p:cNvPicPr/>
          <p:nvPr/>
        </p:nvPicPr>
        <p:blipFill rotWithShape="1">
          <a:blip r:embed="rId84">
            <a:lum/>
          </a:blip>
          <a:srcRect/>
          <a:stretch>
            <a:fillRect/>
          </a:stretch>
        </p:blipFill>
        <p:spPr>
          <a:xfrm>
            <a:off x="579120" y="64127632"/>
            <a:ext cx="26327100" cy="693420"/>
          </a:xfrm>
          <a:prstGeom prst="rect">
            <a:avLst/>
          </a:prstGeom>
        </p:spPr>
      </p:pic>
      <p:pic>
        <p:nvPicPr>
          <p:cNvPr id="144" name="그림 143"/>
          <p:cNvPicPr/>
          <p:nvPr/>
        </p:nvPicPr>
        <p:blipFill rotWithShape="1">
          <a:blip r:embed="rId85">
            <a:lum/>
          </a:blip>
          <a:srcRect/>
          <a:stretch>
            <a:fillRect/>
          </a:stretch>
        </p:blipFill>
        <p:spPr>
          <a:xfrm>
            <a:off x="14097000" y="64821052"/>
            <a:ext cx="2682240" cy="1920113"/>
          </a:xfrm>
          <a:prstGeom prst="rect">
            <a:avLst/>
          </a:prstGeom>
        </p:spPr>
      </p:pic>
      <p:pic>
        <p:nvPicPr>
          <p:cNvPr id="145" name="그림 144"/>
          <p:cNvPicPr/>
          <p:nvPr/>
        </p:nvPicPr>
        <p:blipFill rotWithShape="1">
          <a:blip r:embed="rId86">
            <a:lum/>
          </a:blip>
          <a:srcRect/>
          <a:stretch>
            <a:fillRect/>
          </a:stretch>
        </p:blipFill>
        <p:spPr>
          <a:xfrm>
            <a:off x="0" y="66741164"/>
            <a:ext cx="26845260" cy="693420"/>
          </a:xfrm>
          <a:prstGeom prst="rect">
            <a:avLst/>
          </a:prstGeom>
        </p:spPr>
      </p:pic>
      <p:graphicFrame>
        <p:nvGraphicFramePr>
          <p:cNvPr id="146" name="표 145"/>
          <p:cNvGraphicFramePr>
            <a:graphicFrameLocks noGrp="1"/>
          </p:cNvGraphicFramePr>
          <p:nvPr/>
        </p:nvGraphicFramePr>
        <p:xfrm>
          <a:off x="0" y="67434584"/>
          <a:ext cx="558800" cy="381000"/>
        </p:xfrm>
        <a:graphic>
          <a:graphicData uri="http://schemas.openxmlformats.org/drawingml/2006/table">
            <a:tbl>
              <a:tblPr firstRow="1" bandRow="1"/>
              <a:tblGrid>
                <a:gridCol w="558800"/>
              </a:tblGrid>
              <a:tr h="381000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47" name="표 146"/>
          <p:cNvGraphicFramePr>
            <a:graphicFrameLocks noGrp="1"/>
          </p:cNvGraphicFramePr>
          <p:nvPr/>
        </p:nvGraphicFramePr>
        <p:xfrm>
          <a:off x="0" y="67815584"/>
          <a:ext cx="26466800" cy="16916928"/>
        </p:xfrm>
        <a:graphic>
          <a:graphicData uri="http://schemas.openxmlformats.org/drawingml/2006/table">
            <a:tbl>
              <a:tblPr firstRow="1" bandRow="1"/>
              <a:tblGrid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208280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  <a:gridCol w="437642"/>
              </a:tblGrid>
              <a:tr h="759281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gridSpan="60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800" b="0" i="0" u="none" strike="noStrike">
                          <a:solidFill>
                            <a:srgbClr val="000000"/>
                          </a:solidFill>
                          <a:latin typeface="Arial Unicode MS"/>
                          <a:ea typeface="Arial Unicode MS"/>
                          <a:cs typeface="Arial Unicode MS"/>
                        </a:rPr>
                        <a:t>호치민공장 평면도</a:t>
                      </a:r>
                      <a:endParaRPr sz="2800" b="0" i="0" u="none" strike="noStrike">
                        <a:solidFill>
                          <a:srgbClr val="000000"/>
                        </a:solidFill>
                        <a:latin typeface="Arial Unicode MS"/>
                        <a:ea typeface="Arial Unicode MS"/>
                        <a:cs typeface="Arial Unicode MS"/>
                      </a:endParaRPr>
                    </a:p>
                  </a:txBody>
                  <a:tcPr anchor="ctr">
                    <a:lnL w="0">
                      <a:noFill/>
                    </a:lnL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gridSpan="2"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60M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hMerge="1">
                  <a:tcPr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gridSpan="6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Arial Unicode MS"/>
                          <a:ea typeface="Arial Unicode MS"/>
                          <a:cs typeface="Arial Unicode MS"/>
                        </a:rPr>
                        <a:t>교육장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Arial Unicode MS"/>
                        <a:ea typeface="Arial Unicode MS"/>
                        <a:cs typeface="Arial Unicode MS"/>
                      </a:endParaRPr>
                    </a:p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（6*8=48m²）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gridSpan="6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IQC,FQC（6*8=48m²）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0">
                      <a:noFill/>
                    </a:lnT>
                  </a:tcPr>
                </a:tc>
                <a:tc rowSpan="8" gridSpan="6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Arial Unicode MS"/>
                          <a:ea typeface="Arial Unicode MS"/>
                          <a:cs typeface="Arial Unicode MS"/>
                        </a:rPr>
                        <a:t>자재입고통로6</a:t>
                      </a: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M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0">
                      <a:noFill/>
                    </a:lnT>
                  </a:tcPr>
                </a:tc>
                <a:tc rowSpan="8" gridSpan="12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Arial Unicode MS"/>
                          <a:ea typeface="Arial Unicode MS"/>
                          <a:cs typeface="Arial Unicode MS"/>
                        </a:rPr>
                        <a:t>원자재창고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Arial Unicode MS"/>
                        <a:ea typeface="Arial Unicode MS"/>
                        <a:cs typeface="Arial Unicode MS"/>
                      </a:endParaRPr>
                    </a:p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（12*8=96m²）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hMerge="1">
                  <a:tcPr>
                    <a:lnR w="0">
                      <a:noFill/>
                    </a:lnR>
                    <a:lnT w="0">
                      <a:noFill/>
                    </a:lnT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8" gridSpan="12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Arial Unicode MS"/>
                          <a:ea typeface="Arial Unicode MS"/>
                          <a:cs typeface="Arial Unicode MS"/>
                        </a:rPr>
                        <a:t>완제품창고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Arial Unicode MS"/>
                        <a:ea typeface="Arial Unicode MS"/>
                        <a:cs typeface="Arial Unicode MS"/>
                      </a:endParaRPr>
                    </a:p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（12*8=96m²）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R w="0">
                      <a:noFill/>
                    </a:lnR>
                    <a:lnT w="0">
                      <a:noFill/>
                    </a:lnT>
                  </a:tcPr>
                </a:tc>
                <a:tc rowSpan="8" gridSpan="6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Arial Unicode MS"/>
                          <a:ea typeface="Arial Unicode MS"/>
                          <a:cs typeface="Arial Unicode MS"/>
                        </a:rPr>
                        <a:t>출입문(6</a:t>
                      </a: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Calibri" panose="020F0502020204030204"/>
                          <a:ea typeface="Calibri" panose="020F0502020204030204"/>
                          <a:cs typeface="Calibri" panose="020F0502020204030204"/>
                        </a:rPr>
                        <a:t>M)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Calibri" panose="020F0502020204030204"/>
                        <a:ea typeface="Calibri" panose="020F0502020204030204"/>
                        <a:cs typeface="Calibri" panose="020F0502020204030204"/>
                      </a:endParaRPr>
                    </a:p>
                  </a:txBody>
                  <a:tcPr anchor="ctr"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0">
                      <a:noFill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gridSpan="6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Arial Unicode MS"/>
                          <a:ea typeface="Arial Unicode MS"/>
                          <a:cs typeface="Arial Unicode MS"/>
                        </a:rPr>
                        <a:t>반제품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Arial Unicode MS"/>
                        <a:ea typeface="Arial Unicode MS"/>
                        <a:cs typeface="Arial Unicode MS"/>
                      </a:endParaRPr>
                    </a:p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（6*8=48m²）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gridSpan="3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Arial Unicode MS"/>
                          <a:ea typeface="Arial Unicode MS"/>
                          <a:cs typeface="Arial Unicode MS"/>
                        </a:rPr>
                        <a:t>불량품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Arial Unicode MS"/>
                        <a:ea typeface="Arial Unicode MS"/>
                        <a:cs typeface="Arial Unicode MS"/>
                      </a:endParaRPr>
                    </a:p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3*8=24m²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gridSpan="3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Arial Unicode MS"/>
                          <a:ea typeface="Arial Unicode MS"/>
                          <a:cs typeface="Arial Unicode MS"/>
                        </a:rPr>
                        <a:t>치공구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Arial Unicode MS"/>
                        <a:ea typeface="Arial Unicode MS"/>
                        <a:cs typeface="Arial Unicode MS"/>
                      </a:endParaRPr>
                    </a:p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3*8=24m²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  <a:tc rowSpan="8" hMerge="1">
                  <a:tcPr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  <a:prstDash val="sysDash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6">
                  <a:tcPr>
                    <a:lnL w="0">
                      <a:noFill/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1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R w="0">
                      <a:noFill/>
                    </a:ln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12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  <a:prstDash val="sysDash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6">
                  <a:tcPr>
                    <a:lnL w="0">
                      <a:noFill/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1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R w="0">
                      <a:noFill/>
                    </a:ln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12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  <a:prstDash val="sysDash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6">
                  <a:tcPr>
                    <a:lnL w="0">
                      <a:noFill/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1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R w="0">
                      <a:noFill/>
                    </a:ln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12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  <a:prstDash val="sysDash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6">
                  <a:tcPr>
                    <a:lnL w="0">
                      <a:noFill/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1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R w="0">
                      <a:noFill/>
                    </a:ln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12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  <a:prstDash val="sysDash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6">
                  <a:tcPr>
                    <a:lnL w="0">
                      <a:noFill/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1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R w="0">
                      <a:noFill/>
                    </a:ln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12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  <a:prstDash val="sysDash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6">
                  <a:tcPr>
                    <a:lnL w="0">
                      <a:noFill/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 vMerge="1" gridSpan="1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R w="0">
                      <a:noFill/>
                    </a:lnR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12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6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0">
                      <a:noFill/>
                    </a:lnR>
                  </a:tcPr>
                </a:tc>
                <a:tc vMerge="1" gridSpan="3">
                  <a:tcPr>
                    <a:lnL w="0">
                      <a:noFill/>
                    </a:lnL>
                  </a:tcPr>
                </a:tc>
                <a:tc vMerge="1" hMerge="1">
                  <a:tcPr/>
                </a:tc>
                <a:tc vMerge="1" hMerge="1">
                  <a:tcPr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  <a:prstDash val="sysDash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6">
                  <a:tcPr>
                    <a:lnL w="0">
                      <a:noFill/>
                      <a:prstDash val="sysDash"/>
                    </a:lnL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6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B w="0">
                      <a:noFill/>
                    </a:lnB>
                  </a:tcPr>
                </a:tc>
                <a:tc vMerge="1" hMerge="1">
                  <a:tcPr>
                    <a:lnB w="0">
                      <a:noFill/>
                    </a:lnB>
                  </a:tcPr>
                </a:tc>
                <a:tc vMerge="1" hMerge="1">
                  <a:tcPr>
                    <a:lnB w="0">
                      <a:noFill/>
                    </a:lnB>
                  </a:tcPr>
                </a:tc>
                <a:tc vMerge="1" hMerge="1">
                  <a:tcPr>
                    <a:lnB w="0">
                      <a:noFill/>
                    </a:lnB>
                  </a:tcPr>
                </a:tc>
                <a:tc vMerge="1" hMerge="1">
                  <a:tcPr>
                    <a:lnB w="0">
                      <a:noFill/>
                    </a:lnB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B w="0">
                      <a:noFill/>
                    </a:lnB>
                  </a:tcPr>
                </a:tc>
                <a:tc vMerge="1" gridSpan="1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hMerge="1">
                  <a:tcPr>
                    <a:lnR w="0">
                      <a:noFill/>
                    </a:ln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12">
                  <a:tcPr>
                    <a:lnL w="0">
                      <a:noFill/>
                    </a:lnL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R w="0">
                      <a:noFill/>
                    </a:ln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6">
                  <a:tcPr>
                    <a:lnL w="0">
                      <a:noFill/>
                    </a:lnL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R w="0">
                      <a:noFill/>
                    </a:ln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6">
                  <a:tcPr>
                    <a:lnL w="0">
                      <a:noFill/>
                    </a:lnL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R w="0">
                      <a:noFill/>
                    </a:ln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3">
                  <a:tcPr>
                    <a:lnL w="0">
                      <a:noFill/>
                    </a:lnL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R w="0">
                      <a:noFill/>
                    </a:ln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3">
                  <a:tcPr>
                    <a:lnL w="0">
                      <a:noFill/>
                    </a:lnL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26" gridSpan="2"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T w="0">
                      <a:noFill/>
                    </a:lnT>
                  </a:tcPr>
                </a:tc>
                <a:tc rowSpan="26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0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26" gridSpan="2"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T w="0">
                      <a:noFill/>
                    </a:lnT>
                  </a:tcPr>
                </a:tc>
                <a:tc rowSpan="26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0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rowSpan="26" gridSpan="2"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T w="0">
                      <a:noFill/>
                    </a:lnT>
                  </a:tcPr>
                </a:tc>
                <a:tc rowSpan="26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0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5KVA*6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20kva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5KVA*6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20kva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20kva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20kva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20kva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5KVA*3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2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35M</a:t>
                      </a:r>
                      <a:endParaRPr sz="2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20kva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20kva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CHOKE  生产  线10人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5KVA*7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 vMerge="1" gridSpan="2">
                  <a:tcPr>
                    <a:lnL w="0">
                      <a:noFill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5KVA*7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第一阶段后段车间65人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  <a:tr h="299519">
                <a:tc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 sz="1200">
                        <a:solidFill>
                          <a:srgbClr val="000000"/>
                        </a:solidFill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0">
                      <a:noFill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0">
                      <a:noFill/>
                    </a:lnT>
                    <a:lnB w="0">
                      <a:noFill/>
                    </a:lnB>
                    <a:lnTlToBr w="0">
                      <a:noFill/>
                    </a:lnTlToBr>
                    <a:lnBlToTr w="0"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gridSpan="18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20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第一阶段绕线车间 17人</a:t>
                      </a:r>
                      <a:endParaRPr sz="20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gridSpan="25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sz="16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                                                                              </a:t>
                      </a:r>
                      <a:endParaRPr sz="16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hMerge="1">
                  <a:tcPr>
                    <a:lnR w="0">
                      <a:noFill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gridSpan="2">
                  <a:tcPr>
                    <a:lnL w="0">
                      <a:noFill/>
                    </a:lnL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 vMerge="1" hMerge="1">
                  <a:tcPr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sz="1200" b="0" i="0" u="none" strike="noStrike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　</a:t>
                      </a:r>
                      <a:endParaRPr sz="1200" b="0" i="0" u="none" strike="noStrike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ctr">
                    <a:lnL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L>
                    <a:lnR w="15240">
                      <a:solidFill>
                        <a:srgbClr val="000000">
                          <a:alpha val="100000"/>
                        </a:srgbClr>
                      </a:solidFill>
                      <a:prstDash val="solid"/>
                    </a:lnR>
                    <a:lnT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T>
                    <a:lnB w="7620">
                      <a:solidFill>
                        <a:srgbClr val="000000">
                          <a:alpha val="100000"/>
                        </a:srgbClr>
                      </a:solidFill>
                      <a:prstDash val="sysDash"/>
                    </a:lnB>
                  </a:tcPr>
                </a:tc>
              </a:tr>
            </a:tbl>
          </a:graphicData>
        </a:graphic>
      </p:graphicFrame>
      <p:pic>
        <p:nvPicPr>
          <p:cNvPr id="154" name="그림 153"/>
          <p:cNvPicPr>
            <a:picLocks noChangeAspect="1"/>
          </p:cNvPicPr>
          <p:nvPr/>
        </p:nvPicPr>
        <p:blipFill rotWithShape="1">
          <a:blip r:embed="rId87"/>
          <a:stretch>
            <a:fillRect/>
          </a:stretch>
        </p:blipFill>
        <p:spPr>
          <a:xfrm>
            <a:off x="658602" y="1124744"/>
            <a:ext cx="10873208" cy="5544616"/>
          </a:xfrm>
          <a:prstGeom prst="rect">
            <a:avLst/>
          </a:prstGeom>
        </p:spPr>
      </p:pic>
      <p:pic>
        <p:nvPicPr>
          <p:cNvPr id="21" name="图片 20" descr="logo2.png"/>
          <p:cNvPicPr>
            <a:picLocks noChangeAspect="1"/>
          </p:cNvPicPr>
          <p:nvPr>
            <p:custDataLst>
              <p:tags r:id="rId88"/>
            </p:custDataLst>
          </p:nvPr>
        </p:nvPicPr>
        <p:blipFill rotWithShape="1">
          <a:blip r:embed="rId89"/>
          <a:stretch>
            <a:fillRect/>
          </a:stretch>
        </p:blipFill>
        <p:spPr>
          <a:xfrm>
            <a:off x="10559419" y="183597"/>
            <a:ext cx="1488292" cy="1071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:fade thruBlk="1"/>
      </p:transition>
    </mc:Choice>
    <mc:Fallback>
      <p:transition spd="slow">
        <p:fade thruBlk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599" y="487570"/>
            <a:ext cx="9230023" cy="493158"/>
          </a:xfrm>
        </p:spPr>
        <p:txBody>
          <a:bodyPr>
            <a:noAutofit/>
          </a:bodyPr>
          <a:lstStyle/>
          <a:p>
            <a:pPr lvl="0" algn="l">
              <a:defRPr/>
            </a:pPr>
            <a:br>
              <a:rPr kumimoji="0" lang="en-US" altLang="ko-KR" sz="3200" b="1" i="0" u="none" strike="noStrike" kern="1200" cap="none" spc="0" normalizeH="0" baseline="0"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</a:br>
            <a:br>
              <a:rPr kumimoji="0" lang="en-US" altLang="ko-KR" sz="1500" b="1" i="0" u="none" strike="noStrike" kern="1200" cap="none" spc="0" normalizeH="0" baseline="0"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</a:br>
            <a:br>
              <a:rPr lang="en-US" altLang="ko-KR" sz="1555" i="0">
                <a:solidFill>
                  <a:srgbClr val="000000"/>
                </a:solidFill>
                <a:effectLst/>
                <a:latin typeface="Malgun Gothic" panose="020B0503020000020004" charset="-127"/>
                <a:ea typeface="Malgun Gothic" panose="020B0503020000020004" charset="-127"/>
              </a:rPr>
            </a:br>
            <a:r>
              <a:rPr lang="en-US" altLang="ko-KR" sz="1555" i="0">
                <a:solidFill>
                  <a:srgbClr val="000000"/>
                </a:solidFill>
                <a:effectLst/>
                <a:latin typeface="Malgun Gothic" panose="020B0503020000020004" charset="-127"/>
                <a:ea typeface="Malgun Gothic" panose="020B0503020000020004" charset="-127"/>
              </a:rPr>
              <a:t> </a:t>
            </a:r>
            <a:br>
              <a:rPr lang="en-US" altLang="ko-KR" sz="1555" i="0">
                <a:solidFill>
                  <a:srgbClr val="000000"/>
                </a:solidFill>
                <a:effectLst/>
                <a:latin typeface="Malgun Gothic" panose="020B0503020000020004" charset="-127"/>
                <a:ea typeface="Malgun Gothic" panose="020B0503020000020004" charset="-127"/>
              </a:rPr>
            </a:br>
            <a:br>
              <a:rPr lang="ko-KR" altLang="ko-KR" sz="1800" b="0" i="0" u="none" strike="noStrike">
                <a:effectLst/>
                <a:latin typeface="Arial" panose="020B0604020202020204"/>
              </a:rPr>
            </a:br>
            <a:br>
              <a:rPr kumimoji="0" lang="en-US" altLang="ko-KR" sz="2000" b="1" i="0" u="none" strike="noStrike" kern="1200" cap="none" spc="0" normalizeH="0" baseline="0"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</a:br>
            <a:endParaRPr kumimoji="0" lang="en-US" altLang="ko-KR" sz="2000" b="1" i="0" u="none" strike="noStrike" kern="1200" cap="none" spc="0" normalizeH="0" baseline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" name="矩形 11"/>
          <p:cNvSpPr/>
          <p:nvPr/>
        </p:nvSpPr>
        <p:spPr>
          <a:xfrm>
            <a:off x="262558" y="404664"/>
            <a:ext cx="9145016" cy="5673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30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    </a:t>
            </a:r>
            <a:r>
              <a:rPr lang="en-US" altLang="ko-KR" sz="30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7.</a:t>
            </a:r>
            <a:r>
              <a:rPr lang="ko-KR" altLang="en-US" sz="30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lang="zh-CN" altLang="en-US" sz="30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产线绕线以及检查测量自动化</a:t>
            </a:r>
            <a:endParaRPr lang="ko-KR" altLang="en-US" sz="3000" b="1" dirty="0"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aphicFrame>
        <p:nvGraphicFramePr>
          <p:cNvPr id="9" name="표 8"/>
          <p:cNvGraphicFramePr/>
          <p:nvPr>
            <p:custDataLst>
              <p:tags r:id="rId1"/>
            </p:custDataLst>
          </p:nvPr>
        </p:nvGraphicFramePr>
        <p:xfrm>
          <a:off x="549910" y="1852295"/>
          <a:ext cx="3973830" cy="557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3830"/>
              </a:tblGrid>
              <a:tr h="557530">
                <a:tc>
                  <a:txBody>
                    <a:bodyPr/>
                    <a:lstStyle/>
                    <a:p>
                      <a:pPr lvl="0" algn="ctr">
                        <a:buNone/>
                        <a:defRPr/>
                      </a:pPr>
                      <a:r>
                        <a:rPr lang="zh-CN" altLang="en-US" sz="2000" b="0" dirty="0">
                          <a:solidFill>
                            <a:schemeClr val="tx1"/>
                          </a:solidFill>
                        </a:rPr>
                        <a:t>动绕线工程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표 8"/>
          <p:cNvGraphicFramePr/>
          <p:nvPr>
            <p:custDataLst>
              <p:tags r:id="rId2"/>
            </p:custDataLst>
          </p:nvPr>
        </p:nvGraphicFramePr>
        <p:xfrm>
          <a:off x="6529705" y="1852295"/>
          <a:ext cx="3941445" cy="566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1445"/>
              </a:tblGrid>
              <a:tr h="566420">
                <a:tc>
                  <a:txBody>
                    <a:bodyPr/>
                    <a:p>
                      <a:pPr lvl="0" algn="ctr">
                        <a:buNone/>
                        <a:defRPr/>
                      </a:pPr>
                      <a:r>
                        <a:rPr lang="zh-CN" altLang="en-US" sz="2000" b="0" dirty="0">
                          <a:solidFill>
                            <a:schemeClr val="tx1"/>
                          </a:solidFill>
                          <a:sym typeface="+mn-ea"/>
                        </a:rPr>
                        <a:t>自动检查工程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557530" y="5732145"/>
            <a:ext cx="3609340" cy="502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p>
            <a:r>
              <a:rPr lang="zh-CN" altLang="en-US" sz="1600">
                <a:solidFill>
                  <a:srgbClr val="0070C0"/>
                </a:solidFill>
              </a:rPr>
              <a:t>越南工厂今年年底都是自动化作业。</a:t>
            </a:r>
            <a:endParaRPr lang="zh-CN" altLang="en-US" sz="1600">
              <a:solidFill>
                <a:srgbClr val="0070C0"/>
              </a:solidFill>
            </a:endParaRPr>
          </a:p>
          <a:p>
            <a:endParaRPr lang="ko-KR" altLang="en-US" sz="1600" spc="120" dirty="0">
              <a:solidFill>
                <a:srgbClr val="0070C0"/>
              </a:solidFill>
              <a:ea typeface="宋体" panose="02010600030101010101" pitchFamily="2" charset="-122"/>
            </a:endParaRPr>
          </a:p>
        </p:txBody>
      </p:sp>
      <p:pic>
        <p:nvPicPr>
          <p:cNvPr id="21" name="图片 20" descr="logo2.png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/>
          <a:stretch>
            <a:fillRect/>
          </a:stretch>
        </p:blipFill>
        <p:spPr>
          <a:xfrm>
            <a:off x="10559419" y="260432"/>
            <a:ext cx="1488292" cy="107157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57530" y="2492375"/>
            <a:ext cx="3950335" cy="283972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527165" y="2491740"/>
            <a:ext cx="3943985" cy="28403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:fade thruBlk="1"/>
      </p:transition>
    </mc:Choice>
    <mc:Fallback>
      <p:transition spd="slow">
        <p:fade thruBlk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599" y="487570"/>
            <a:ext cx="9230023" cy="493158"/>
          </a:xfrm>
        </p:spPr>
        <p:txBody>
          <a:bodyPr>
            <a:noAutofit/>
          </a:bodyPr>
          <a:lstStyle/>
          <a:p>
            <a:pPr lvl="0" algn="l">
              <a:defRPr/>
            </a:pPr>
            <a:br>
              <a:rPr kumimoji="0" lang="en-US" altLang="ko-KR" sz="3200" b="1" i="0" u="none" strike="noStrike" kern="1200" cap="none" spc="0" normalizeH="0" baseline="0"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</a:br>
            <a:br>
              <a:rPr kumimoji="0" lang="en-US" altLang="ko-KR" sz="1500" b="1" i="0" u="none" strike="noStrike" kern="1200" cap="none" spc="0" normalizeH="0" baseline="0"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</a:br>
            <a:br>
              <a:rPr lang="en-US" altLang="ko-KR" sz="1555" i="0">
                <a:solidFill>
                  <a:srgbClr val="000000"/>
                </a:solidFill>
                <a:effectLst/>
                <a:latin typeface="Malgun Gothic" panose="020B0503020000020004" charset="-127"/>
                <a:ea typeface="Malgun Gothic" panose="020B0503020000020004" charset="-127"/>
              </a:rPr>
            </a:br>
            <a:r>
              <a:rPr lang="en-US" altLang="ko-KR" sz="1555" i="0">
                <a:solidFill>
                  <a:srgbClr val="000000"/>
                </a:solidFill>
                <a:effectLst/>
                <a:latin typeface="Malgun Gothic" panose="020B0503020000020004" charset="-127"/>
                <a:ea typeface="Malgun Gothic" panose="020B0503020000020004" charset="-127"/>
              </a:rPr>
              <a:t> </a:t>
            </a:r>
            <a:br>
              <a:rPr lang="en-US" altLang="ko-KR" sz="1555" i="0">
                <a:solidFill>
                  <a:srgbClr val="000000"/>
                </a:solidFill>
                <a:effectLst/>
                <a:latin typeface="Malgun Gothic" panose="020B0503020000020004" charset="-127"/>
                <a:ea typeface="Malgun Gothic" panose="020B0503020000020004" charset="-127"/>
              </a:rPr>
            </a:br>
            <a:br>
              <a:rPr lang="ko-KR" altLang="ko-KR" sz="1800" b="0" i="0" u="none" strike="noStrike">
                <a:effectLst/>
                <a:latin typeface="Arial" panose="020B0604020202020204"/>
              </a:rPr>
            </a:br>
            <a:br>
              <a:rPr kumimoji="0" lang="en-US" altLang="ko-KR" sz="2000" b="1" i="0" u="none" strike="noStrike" kern="1200" cap="none" spc="0" normalizeH="0" baseline="0">
                <a:solidFill>
                  <a:schemeClr val="tx1"/>
                </a:solidFill>
                <a:effectLst/>
                <a:uLnTx/>
                <a:uFillTx/>
                <a:cs typeface="+mn-ea"/>
                <a:sym typeface="+mn-lt"/>
              </a:rPr>
            </a:br>
            <a:endParaRPr kumimoji="0" lang="en-US" altLang="ko-KR" sz="2000" b="1" i="0" u="none" strike="noStrike" kern="1200" cap="none" spc="0" normalizeH="0" baseline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" name="矩形 11"/>
          <p:cNvSpPr/>
          <p:nvPr/>
        </p:nvSpPr>
        <p:spPr>
          <a:xfrm>
            <a:off x="190500" y="116205"/>
            <a:ext cx="3369310" cy="59880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30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    </a:t>
            </a:r>
            <a:r>
              <a:rPr lang="en-US" altLang="ko-KR" sz="30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8</a:t>
            </a:r>
            <a:r>
              <a:rPr lang="en-US" altLang="ko-KR" sz="30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.</a:t>
            </a:r>
            <a:r>
              <a:rPr lang="ko-KR" altLang="en-US" sz="30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lang="zh-CN" altLang="en-US" sz="30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工厂环境</a:t>
            </a:r>
            <a:endParaRPr lang="ko-KR" altLang="en-US" sz="3000" b="1" dirty="0"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1" name="图片 20" descr="logo2.png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/>
          <a:stretch>
            <a:fillRect/>
          </a:stretch>
        </p:blipFill>
        <p:spPr>
          <a:xfrm>
            <a:off x="10695940" y="106045"/>
            <a:ext cx="1114425" cy="802640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270000" y="836295"/>
            <a:ext cx="8909050" cy="58826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:fade thruBlk="1"/>
      </p:transition>
    </mc:Choice>
    <mc:Fallback>
      <p:transition spd="slow">
        <p:fade thruBlk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404746" y="1052068"/>
          <a:ext cx="11377295" cy="5765165"/>
        </p:xfrm>
        <a:graphic>
          <a:graphicData uri="http://schemas.openxmlformats.org/drawingml/2006/table">
            <a:tbl>
              <a:tblPr firstRow="1" bandRow="1"/>
              <a:tblGrid>
                <a:gridCol w="1137920"/>
                <a:gridCol w="2419785"/>
                <a:gridCol w="6760364"/>
                <a:gridCol w="1059195"/>
              </a:tblGrid>
              <a:tr h="393599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30"/>
                        <a:t>No</a:t>
                      </a:r>
                      <a:endParaRPr lang="en-US" altLang="ko-KR" sz="1100" spc="13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ko-KR" sz="1100" spc="130">
                          <a:ea typeface="宋体" panose="02010600030101010101" pitchFamily="2" charset="-122"/>
                        </a:rPr>
                        <a:t>设备明细</a:t>
                      </a:r>
                      <a:endParaRPr lang="zh-CN" altLang="ko-KR" sz="1100" spc="130">
                        <a:ea typeface="宋体" panose="02010600030101010101" pitchFamily="2" charset="-122"/>
                      </a:endParaRPr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ko-KR" sz="1100" spc="130">
                          <a:ea typeface="宋体" panose="02010600030101010101" pitchFamily="2" charset="-122"/>
                        </a:rPr>
                        <a:t>数量</a:t>
                      </a:r>
                      <a:endParaRPr lang="zh-CN" altLang="ko-KR" sz="1100" spc="130">
                        <a:ea typeface="宋体" panose="02010600030101010101" pitchFamily="2" charset="-122"/>
                      </a:endParaRPr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4904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defRPr/>
                      </a:pPr>
                      <a:r>
                        <a:rPr lang="en-US" altLang="ko-KR" sz="1100" spc="120"/>
                        <a:t>1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100" spc="120" dirty="0"/>
                        <a:t>自动绕线机</a:t>
                      </a:r>
                      <a:endParaRPr lang="zh-CN" altLang="en-US" sz="1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100" spc="120"/>
                        <a:t>AUTO WINDING MACHINE</a:t>
                      </a:r>
                      <a:endParaRPr lang="en-US" altLang="zh-TW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defRPr/>
                      </a:pPr>
                      <a:r>
                        <a:rPr lang="en-US" altLang="zh-TW" sz="1100" spc="120"/>
                        <a:t>12</a:t>
                      </a:r>
                      <a:endParaRPr lang="en-US" altLang="zh-TW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4904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2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100" spc="120" dirty="0"/>
                        <a:t>自动焊锡机</a:t>
                      </a:r>
                      <a:endParaRPr lang="zh-CN" altLang="en-US" sz="1100" spc="120" dirty="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100" spc="120"/>
                        <a:t>AUTO TEMP CONTROL DIP POT</a:t>
                      </a:r>
                      <a:endParaRPr lang="en-US" altLang="zh-TW" sz="1100" spc="12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6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4904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3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100" spc="120" dirty="0"/>
                        <a:t>自动点胶机</a:t>
                      </a:r>
                      <a:endParaRPr lang="zh-CN" altLang="en-US" sz="1100" spc="120" dirty="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100" spc="120"/>
                        <a:t>AUTO BONDING MACHINE</a:t>
                      </a:r>
                      <a:endParaRPr lang="en-US" altLang="zh-TW" sz="1100" spc="12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4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4904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4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100" spc="120" dirty="0"/>
                        <a:t>自动包胶机</a:t>
                      </a:r>
                      <a:endParaRPr lang="zh-CN" altLang="en-US" sz="1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100" spc="120"/>
                        <a:t>AUTO TAPING MACHINE</a:t>
                      </a:r>
                      <a:endParaRPr lang="en-US" altLang="zh-TW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6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6560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5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100" spc="120" dirty="0"/>
                        <a:t>自动折角机</a:t>
                      </a:r>
                      <a:endParaRPr lang="en-US" altLang="ko-KR" sz="1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100" spc="120"/>
                        <a:t>AUTO FORMING MACHINE</a:t>
                      </a:r>
                      <a:endParaRPr lang="en-US" altLang="zh-TW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2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4904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6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100" spc="120" dirty="0"/>
                        <a:t>自动剪切机</a:t>
                      </a:r>
                      <a:endParaRPr lang="en-US" altLang="ko-KR" sz="1100" spc="120" dirty="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100" spc="120"/>
                        <a:t>AUTO CUTTING MACHINE</a:t>
                      </a:r>
                      <a:endParaRPr lang="en-US" altLang="zh-TW" sz="1100" spc="12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2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4904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7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100" spc="120" dirty="0"/>
                        <a:t>自动喷码机</a:t>
                      </a:r>
                      <a:endParaRPr lang="en-US" altLang="ko-KR" sz="1100" spc="120" dirty="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100" spc="120"/>
                        <a:t>AUTO MARKING MACHINE</a:t>
                      </a:r>
                      <a:endParaRPr lang="en-US" altLang="zh-TW" sz="1100" spc="12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3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620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8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100" spc="120" dirty="0"/>
                        <a:t>真空含浸机</a:t>
                      </a:r>
                      <a:endParaRPr lang="zh-CN" altLang="en-US" sz="1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100" spc="120"/>
                        <a:t>VACUUM IMPREGNATE MACHINE</a:t>
                      </a:r>
                      <a:endParaRPr lang="en-US" altLang="zh-TW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3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095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9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100" spc="120" dirty="0"/>
                        <a:t>空号隧道炉</a:t>
                      </a:r>
                      <a:endParaRPr lang="zh-CN" altLang="en-US" sz="1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100" spc="120"/>
                        <a:t>AUTO TEMP CONTROL DRYING OVEN</a:t>
                      </a:r>
                      <a:endParaRPr lang="en-US" altLang="zh-TW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120"/>
                        <a:t>2</a:t>
                      </a:r>
                      <a:endParaRPr lang="en-US" altLang="ko-KR" sz="11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1053">
                <a:tc gridSpan="4">
                  <a:txBody>
                    <a:bodyPr/>
                    <a:lstStyle/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100" spc="120" dirty="0"/>
                    </a:p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100" spc="120" dirty="0"/>
                    </a:p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100" spc="120" dirty="0"/>
                    </a:p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100" spc="120" dirty="0"/>
                    </a:p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100" spc="120" dirty="0"/>
                    </a:p>
                    <a:p>
                      <a:pPr lvl="0" indent="0" 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1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cP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cPr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44500" y="5516880"/>
            <a:ext cx="1899920" cy="1242060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180455" y="5516880"/>
            <a:ext cx="1876425" cy="1242060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8075295" y="5516880"/>
            <a:ext cx="1765935" cy="1237615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2350770" y="5515610"/>
            <a:ext cx="1896110" cy="1243330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4246880" y="5524500"/>
            <a:ext cx="1891665" cy="1234440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3" name="图片 1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9859645" y="5515610"/>
            <a:ext cx="1922145" cy="1243330"/>
          </a:xfrm>
          <a:prstGeom prst="rect">
            <a:avLst/>
          </a:prstGeom>
        </p:spPr>
      </p:pic>
      <p:sp>
        <p:nvSpPr>
          <p:cNvPr id="14" name="矩形 11"/>
          <p:cNvSpPr/>
          <p:nvPr/>
        </p:nvSpPr>
        <p:spPr>
          <a:xfrm>
            <a:off x="118745" y="96520"/>
            <a:ext cx="6566535" cy="6324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   </a:t>
            </a:r>
            <a:r>
              <a:rPr lang="en-US" altLang="ko-KR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9</a:t>
            </a:r>
            <a:r>
              <a:rPr lang="en-US" altLang="ko-KR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.</a:t>
            </a:r>
            <a:r>
              <a:rPr lang="zh-CN" altLang="en-US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主要生产设备</a:t>
            </a:r>
            <a:endParaRPr lang="ko-KR" altLang="en-US" sz="3200" b="1" dirty="0"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1" name="图片 20" descr="logo2.png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9"/>
          <a:stretch>
            <a:fillRect/>
          </a:stretch>
        </p:blipFill>
        <p:spPr>
          <a:xfrm>
            <a:off x="10631174" y="44532"/>
            <a:ext cx="1488292" cy="1071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fade thruBlk="1"/>
      </p:transition>
    </mc:Choice>
    <mc:Fallback>
      <p:transition spd="slow">
        <p:fade thruBlk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5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22300" y="1340768"/>
          <a:ext cx="10947400" cy="4535441"/>
        </p:xfrm>
        <a:graphic>
          <a:graphicData uri="http://schemas.openxmlformats.org/drawingml/2006/table">
            <a:tbl>
              <a:tblPr firstRow="1" bandRow="1"/>
              <a:tblGrid>
                <a:gridCol w="1094740"/>
                <a:gridCol w="2328545"/>
                <a:gridCol w="6504940"/>
                <a:gridCol w="1019175"/>
              </a:tblGrid>
              <a:tr h="615404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700" spc="130"/>
                        <a:t>No</a:t>
                      </a:r>
                      <a:endParaRPr lang="en-US" altLang="ko-KR" sz="1700" spc="13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ko-KR" sz="1700" spc="130">
                          <a:ea typeface="宋体" panose="02010600030101010101" pitchFamily="2" charset="-122"/>
                        </a:rPr>
                        <a:t>设备明细</a:t>
                      </a:r>
                      <a:endParaRPr lang="zh-CN" altLang="ko-KR" sz="1700" spc="130">
                        <a:ea typeface="宋体" panose="02010600030101010101" pitchFamily="2" charset="-122"/>
                      </a:endParaRPr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ko-KR" sz="1700" spc="130">
                          <a:ea typeface="宋体" panose="02010600030101010101" pitchFamily="2" charset="-122"/>
                        </a:rPr>
                        <a:t>数量</a:t>
                      </a:r>
                      <a:endParaRPr lang="zh-CN" altLang="ko-KR" sz="1700" spc="130">
                        <a:ea typeface="宋体" panose="02010600030101010101" pitchFamily="2" charset="-122"/>
                      </a:endParaRPr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119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defRPr/>
                      </a:pPr>
                      <a:r>
                        <a:rPr lang="en-US" altLang="ko-KR" sz="1500" spc="120"/>
                        <a:t>1</a:t>
                      </a:r>
                      <a:endParaRPr lang="en-US" altLang="ko-KR" sz="15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zh-CN" sz="1500" spc="120" dirty="0"/>
                        <a:t>LCR</a:t>
                      </a:r>
                      <a:r>
                        <a:rPr lang="zh-CN" altLang="en-US" sz="1500" spc="120" dirty="0"/>
                        <a:t>综合测试仪</a:t>
                      </a:r>
                      <a:endParaRPr lang="zh-CN" altLang="en-US" sz="15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500" spc="120">
                          <a:sym typeface="+mn-ea"/>
                        </a:rPr>
                        <a:t> L.C.Z METER &amp; DCR METER</a:t>
                      </a:r>
                      <a:endParaRPr lang="zh-CN" altLang="en-US" sz="15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defRPr/>
                      </a:pPr>
                      <a:r>
                        <a:rPr lang="en-US" altLang="zh-TW" sz="1500" spc="120"/>
                        <a:t>9</a:t>
                      </a:r>
                      <a:endParaRPr lang="en-US" altLang="zh-TW" sz="15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119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500" spc="120"/>
                        <a:t>2</a:t>
                      </a:r>
                      <a:endParaRPr lang="en-US" altLang="ko-KR" sz="15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500" spc="120" dirty="0"/>
                        <a:t>耐压测试仪</a:t>
                      </a:r>
                      <a:endParaRPr lang="ko-KR" altLang="en-US" sz="15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Font typeface="Wingdings" panose="05000000000000000000"/>
                        <a:buNone/>
                        <a:defRPr/>
                      </a:pPr>
                      <a:r>
                        <a:rPr lang="en-US" altLang="zh-TW" sz="1500" spc="120">
                          <a:sym typeface="+mn-ea"/>
                        </a:rPr>
                        <a:t>WITHSTANDING TESTER</a:t>
                      </a:r>
                      <a:endParaRPr lang="en-US" altLang="zh-TW" sz="15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500" spc="120"/>
                        <a:t>8</a:t>
                      </a:r>
                      <a:endParaRPr lang="en-US" altLang="ko-KR" sz="15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119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500" spc="120"/>
                        <a:t>3</a:t>
                      </a:r>
                      <a:endParaRPr lang="en-US" altLang="ko-KR" sz="15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500" spc="120" dirty="0"/>
                        <a:t>层间绝缘耐压测试仪</a:t>
                      </a:r>
                      <a:endParaRPr lang="zh-CN" altLang="en-US" sz="15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500" spc="120">
                          <a:sym typeface="+mn-ea"/>
                        </a:rPr>
                        <a:t>LAYER SHORT TESTER</a:t>
                      </a:r>
                      <a:endParaRPr lang="en-US" altLang="zh-TW" sz="15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500" spc="120" dirty="0"/>
                        <a:t>4</a:t>
                      </a:r>
                      <a:endParaRPr lang="en-US" altLang="ko-KR" sz="15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119"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500" spc="120" dirty="0"/>
                        <a:t>4</a:t>
                      </a:r>
                      <a:endParaRPr lang="en-US" altLang="ko-KR" sz="15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l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zh-CN" altLang="en-US" sz="1500" spc="120" dirty="0"/>
                        <a:t>直流重叠测试仪</a:t>
                      </a:r>
                      <a:endParaRPr lang="zh-CN" altLang="en-US" sz="15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0" lvl="0" indent="0" algn="l" defTabSz="914400" rtl="0" eaLnBrk="1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 panose="020B0604020202020204"/>
                        <a:buNone/>
                        <a:defRPr/>
                      </a:pPr>
                      <a:r>
                        <a:rPr lang="en-US" altLang="zh-TW" sz="1500" spc="120">
                          <a:sym typeface="+mn-ea"/>
                        </a:rPr>
                        <a:t>CURRENT SOURCE</a:t>
                      </a:r>
                      <a:endParaRPr lang="en-US" altLang="zh-TW" sz="15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500" spc="120"/>
                        <a:t>1</a:t>
                      </a:r>
                      <a:endParaRPr lang="en-US" altLang="ko-KR" sz="1500" spc="12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99561">
                <a:tc gridSpan="4">
                  <a:txBody>
                    <a:bodyPr/>
                    <a:lstStyle/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500" spc="120" dirty="0"/>
                    </a:p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500" spc="120" dirty="0"/>
                    </a:p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500" spc="120" dirty="0"/>
                    </a:p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500" spc="120" dirty="0"/>
                    </a:p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500" spc="120" dirty="0"/>
                    </a:p>
                    <a:p>
                      <a:pPr lvl="0" indent="0" algn="ctr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500" spc="120" dirty="0"/>
                    </a:p>
                  </a:txBody>
                  <a:tcPr marL="177800" marR="177800" marT="107950" marB="10795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cP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cPr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055" y="4010660"/>
            <a:ext cx="2105025" cy="181673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3690" y="4010660"/>
            <a:ext cx="2175510" cy="18281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6350" y="4010660"/>
            <a:ext cx="2474595" cy="1828165"/>
          </a:xfrm>
          <a:prstGeom prst="rect">
            <a:avLst/>
          </a:prstGeom>
        </p:spPr>
      </p:pic>
      <p:sp>
        <p:nvSpPr>
          <p:cNvPr id="8" name="矩形 11"/>
          <p:cNvSpPr/>
          <p:nvPr/>
        </p:nvSpPr>
        <p:spPr>
          <a:xfrm>
            <a:off x="406574" y="354615"/>
            <a:ext cx="4248472" cy="6324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altLang="ko-KR" sz="3200" b="1"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rPr>
              <a:t>10.</a:t>
            </a:r>
            <a:r>
              <a:rPr lang="zh-CN" altLang="ko-KR" sz="3200" b="1">
                <a:solidFill>
                  <a:srgbClr val="000000"/>
                </a:solidFill>
                <a:effectLst/>
                <a:uLnTx/>
                <a:uFillTx/>
                <a:ea typeface="宋体" panose="02010600030101010101" pitchFamily="2" charset="-122"/>
                <a:cs typeface="+mn-ea"/>
                <a:sym typeface="+mn-lt"/>
              </a:rPr>
              <a:t>测试设备</a:t>
            </a:r>
            <a:endParaRPr lang="zh-CN" altLang="ko-KR" sz="3200" b="1">
              <a:solidFill>
                <a:srgbClr val="000000"/>
              </a:solidFill>
              <a:effectLst/>
              <a:uLnTx/>
              <a:uFillTx/>
              <a:ea typeface="宋体" panose="02010600030101010101" pitchFamily="2" charset="-122"/>
              <a:cs typeface="+mn-ea"/>
              <a:sym typeface="+mn-lt"/>
            </a:endParaRPr>
          </a:p>
        </p:txBody>
      </p:sp>
      <p:pic>
        <p:nvPicPr>
          <p:cNvPr id="5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606030" y="4011295"/>
            <a:ext cx="3873500" cy="18402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图片 20" descr="logo2.png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8"/>
          <a:stretch>
            <a:fillRect/>
          </a:stretch>
        </p:blipFill>
        <p:spPr>
          <a:xfrm>
            <a:off x="10631174" y="44532"/>
            <a:ext cx="1488292" cy="1071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fade thruBlk="1"/>
      </p:transition>
    </mc:Choice>
    <mc:Fallback>
      <p:transition spd="slow">
        <p:fade thruBlk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35"/>
          <p:cNvGrpSpPr/>
          <p:nvPr/>
        </p:nvGrpSpPr>
        <p:grpSpPr>
          <a:xfrm>
            <a:off x="433196" y="1485886"/>
            <a:ext cx="2273120" cy="2214578"/>
            <a:chOff x="380166" y="1357298"/>
            <a:chExt cx="2273120" cy="2214578"/>
          </a:xfrm>
        </p:grpSpPr>
        <p:sp>
          <p:nvSpPr>
            <p:cNvPr id="4" name="Freeform 10"/>
            <p:cNvSpPr>
              <a:spLocks noEditPoints="1"/>
            </p:cNvSpPr>
            <p:nvPr/>
          </p:nvSpPr>
          <p:spPr>
            <a:xfrm>
              <a:off x="380166" y="3003697"/>
              <a:ext cx="2267544" cy="568179"/>
            </a:xfrm>
            <a:custGeom>
              <a:avLst/>
              <a:gdLst>
                <a:gd name="T0" fmla="*/ 1868488 w 2333"/>
                <a:gd name="T1" fmla="*/ 0 h 1818"/>
                <a:gd name="T2" fmla="*/ 1868488 w 2333"/>
                <a:gd name="T3" fmla="*/ 1092205 h 1818"/>
                <a:gd name="T4" fmla="*/ 933844 w 2333"/>
                <a:gd name="T5" fmla="*/ 1455739 h 1818"/>
                <a:gd name="T6" fmla="*/ 0 w 2333"/>
                <a:gd name="T7" fmla="*/ 1092205 h 1818"/>
                <a:gd name="T8" fmla="*/ 0 w 2333"/>
                <a:gd name="T9" fmla="*/ 0 h 1818"/>
                <a:gd name="T10" fmla="*/ 1868488 w 2333"/>
                <a:gd name="T11" fmla="*/ 0 h 1818"/>
                <a:gd name="T12" fmla="*/ 933844 w 2333"/>
                <a:gd name="T13" fmla="*/ 0 h 18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33"/>
                <a:gd name="T22" fmla="*/ 0 h 1818"/>
                <a:gd name="T23" fmla="*/ 2333 w 2333"/>
                <a:gd name="T24" fmla="*/ 1818 h 18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33" h="1818">
                  <a:moveTo>
                    <a:pt x="2333" y="0"/>
                  </a:moveTo>
                  <a:lnTo>
                    <a:pt x="2333" y="1364"/>
                  </a:lnTo>
                  <a:lnTo>
                    <a:pt x="1166" y="1818"/>
                  </a:lnTo>
                  <a:lnTo>
                    <a:pt x="0" y="1364"/>
                  </a:lnTo>
                  <a:lnTo>
                    <a:pt x="0" y="0"/>
                  </a:lnTo>
                  <a:lnTo>
                    <a:pt x="2333" y="0"/>
                  </a:lnTo>
                  <a:close/>
                  <a:moveTo>
                    <a:pt x="1166" y="0"/>
                  </a:moveTo>
                </a:path>
              </a:pathLst>
            </a:custGeom>
            <a:gradFill flip="none" rotWithShape="1">
              <a:gsLst>
                <a:gs pos="100000">
                  <a:srgbClr val="00C898"/>
                </a:gs>
                <a:gs pos="0">
                  <a:srgbClr val="04B5EC"/>
                </a:gs>
              </a:gsLst>
              <a:lin ang="0" scaled="1"/>
              <a:tileRect/>
            </a:gradFill>
            <a:ln>
              <a:noFill/>
            </a:ln>
            <a:effectLst>
              <a:outerShdw blurRad="152400" dist="63500" dir="2700000" sx="101000" sy="101000" algn="tl" rotWithShape="0">
                <a:prstClr val="black">
                  <a:alpha val="2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noAutofit/>
            </a:bodyPr>
            <a:lstStyle/>
            <a:p>
              <a:pPr lvl="0" algn="ctr" latinLnBrk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kumimoji="1" lang="zh-CN" altLang="en-US" dirty="0">
                  <a:solidFill>
                    <a:schemeClr val="bg1"/>
                  </a:solidFill>
                  <a:latin typeface="+mn-ea"/>
                </a:rPr>
                <a:t>热冲击</a:t>
              </a:r>
              <a:endParaRPr kumimoji="1" lang="ja-JP" altLang="en-US" dirty="0">
                <a:solidFill>
                  <a:schemeClr val="bg1"/>
                </a:solidFill>
                <a:latin typeface="+mn-ea"/>
              </a:endParaRPr>
            </a:p>
          </p:txBody>
        </p:sp>
        <p:pic>
          <p:nvPicPr>
            <p:cNvPr id="5" name="图片 18"/>
            <p:cNvPicPr>
              <a:picLocks noChangeAspect="1"/>
            </p:cNvPicPr>
            <p:nvPr/>
          </p:nvPicPr>
          <p:blipFill rotWithShape="1">
            <a:blip r:embed="rId1"/>
            <a:stretch>
              <a:fillRect/>
            </a:stretch>
          </p:blipFill>
          <p:spPr>
            <a:xfrm>
              <a:off x="380166" y="1357298"/>
              <a:ext cx="2273120" cy="1656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6" name="组合 36"/>
          <p:cNvGrpSpPr/>
          <p:nvPr/>
        </p:nvGrpSpPr>
        <p:grpSpPr>
          <a:xfrm>
            <a:off x="3462229" y="1485886"/>
            <a:ext cx="2286016" cy="2214578"/>
            <a:chOff x="4452132" y="1428736"/>
            <a:chExt cx="2286016" cy="2214578"/>
          </a:xfrm>
        </p:grpSpPr>
        <p:sp>
          <p:nvSpPr>
            <p:cNvPr id="7" name="Freeform 10"/>
            <p:cNvSpPr>
              <a:spLocks noEditPoints="1"/>
            </p:cNvSpPr>
            <p:nvPr/>
          </p:nvSpPr>
          <p:spPr>
            <a:xfrm>
              <a:off x="4452132" y="3075135"/>
              <a:ext cx="2267544" cy="568179"/>
            </a:xfrm>
            <a:custGeom>
              <a:avLst/>
              <a:gdLst>
                <a:gd name="T0" fmla="*/ 1868488 w 2333"/>
                <a:gd name="T1" fmla="*/ 0 h 1818"/>
                <a:gd name="T2" fmla="*/ 1868488 w 2333"/>
                <a:gd name="T3" fmla="*/ 1092205 h 1818"/>
                <a:gd name="T4" fmla="*/ 933844 w 2333"/>
                <a:gd name="T5" fmla="*/ 1455739 h 1818"/>
                <a:gd name="T6" fmla="*/ 0 w 2333"/>
                <a:gd name="T7" fmla="*/ 1092205 h 1818"/>
                <a:gd name="T8" fmla="*/ 0 w 2333"/>
                <a:gd name="T9" fmla="*/ 0 h 1818"/>
                <a:gd name="T10" fmla="*/ 1868488 w 2333"/>
                <a:gd name="T11" fmla="*/ 0 h 1818"/>
                <a:gd name="T12" fmla="*/ 933844 w 2333"/>
                <a:gd name="T13" fmla="*/ 0 h 18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33"/>
                <a:gd name="T22" fmla="*/ 0 h 1818"/>
                <a:gd name="T23" fmla="*/ 2333 w 2333"/>
                <a:gd name="T24" fmla="*/ 1818 h 18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33" h="1818">
                  <a:moveTo>
                    <a:pt x="2333" y="0"/>
                  </a:moveTo>
                  <a:lnTo>
                    <a:pt x="2333" y="1364"/>
                  </a:lnTo>
                  <a:lnTo>
                    <a:pt x="1166" y="1818"/>
                  </a:lnTo>
                  <a:lnTo>
                    <a:pt x="0" y="1364"/>
                  </a:lnTo>
                  <a:lnTo>
                    <a:pt x="0" y="0"/>
                  </a:lnTo>
                  <a:lnTo>
                    <a:pt x="2333" y="0"/>
                  </a:lnTo>
                  <a:close/>
                  <a:moveTo>
                    <a:pt x="1166" y="0"/>
                  </a:moveTo>
                </a:path>
              </a:pathLst>
            </a:custGeom>
            <a:gradFill flip="none" rotWithShape="1">
              <a:gsLst>
                <a:gs pos="100000">
                  <a:srgbClr val="00C898"/>
                </a:gs>
                <a:gs pos="0">
                  <a:srgbClr val="04B5EC"/>
                </a:gs>
              </a:gsLst>
              <a:lin ang="0" scaled="1"/>
              <a:tileRect/>
            </a:gradFill>
            <a:ln>
              <a:noFill/>
            </a:ln>
            <a:effectLst>
              <a:outerShdw blurRad="152400" dist="63500" dir="2700000" sx="101000" sy="101000" algn="tl" rotWithShape="0">
                <a:prstClr val="black">
                  <a:alpha val="2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noAutofit/>
            </a:bodyPr>
            <a:lstStyle/>
            <a:p>
              <a:pPr lvl="0" algn="ctr" latinLnBrk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kumimoji="1" lang="en-US" altLang="ko-KR" dirty="0">
                  <a:solidFill>
                    <a:schemeClr val="bg1"/>
                  </a:solidFill>
                  <a:latin typeface="+mn-ea"/>
                </a:rPr>
                <a:t>PCT</a:t>
              </a:r>
              <a:endParaRPr kumimoji="1" lang="ja-JP" altLang="en-US" dirty="0">
                <a:solidFill>
                  <a:schemeClr val="bg1"/>
                </a:solidFill>
                <a:latin typeface="+mn-ea"/>
              </a:endParaRPr>
            </a:p>
          </p:txBody>
        </p:sp>
        <p:pic>
          <p:nvPicPr>
            <p:cNvPr id="8" name="图片 29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4452132" y="1428736"/>
              <a:ext cx="2286016" cy="1656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2" name="Freeform 10"/>
          <p:cNvSpPr>
            <a:spLocks noEditPoints="1"/>
          </p:cNvSpPr>
          <p:nvPr/>
        </p:nvSpPr>
        <p:spPr>
          <a:xfrm>
            <a:off x="9479582" y="3144910"/>
            <a:ext cx="2267544" cy="568179"/>
          </a:xfrm>
          <a:custGeom>
            <a:avLst/>
            <a:gdLst>
              <a:gd name="T0" fmla="*/ 1868488 w 2333"/>
              <a:gd name="T1" fmla="*/ 0 h 1818"/>
              <a:gd name="T2" fmla="*/ 1868488 w 2333"/>
              <a:gd name="T3" fmla="*/ 1092205 h 1818"/>
              <a:gd name="T4" fmla="*/ 933844 w 2333"/>
              <a:gd name="T5" fmla="*/ 1455739 h 1818"/>
              <a:gd name="T6" fmla="*/ 0 w 2333"/>
              <a:gd name="T7" fmla="*/ 1092205 h 1818"/>
              <a:gd name="T8" fmla="*/ 0 w 2333"/>
              <a:gd name="T9" fmla="*/ 0 h 1818"/>
              <a:gd name="T10" fmla="*/ 1868488 w 2333"/>
              <a:gd name="T11" fmla="*/ 0 h 1818"/>
              <a:gd name="T12" fmla="*/ 933844 w 2333"/>
              <a:gd name="T13" fmla="*/ 0 h 181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33"/>
              <a:gd name="T22" fmla="*/ 0 h 1818"/>
              <a:gd name="T23" fmla="*/ 2333 w 2333"/>
              <a:gd name="T24" fmla="*/ 1818 h 181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33" h="1818">
                <a:moveTo>
                  <a:pt x="2333" y="0"/>
                </a:moveTo>
                <a:lnTo>
                  <a:pt x="2333" y="1364"/>
                </a:lnTo>
                <a:lnTo>
                  <a:pt x="1166" y="1818"/>
                </a:lnTo>
                <a:lnTo>
                  <a:pt x="0" y="1364"/>
                </a:lnTo>
                <a:lnTo>
                  <a:pt x="0" y="0"/>
                </a:lnTo>
                <a:lnTo>
                  <a:pt x="2333" y="0"/>
                </a:lnTo>
                <a:close/>
                <a:moveTo>
                  <a:pt x="1166" y="0"/>
                </a:moveTo>
              </a:path>
            </a:pathLst>
          </a:cu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noAutofit/>
          </a:bodyPr>
          <a:lstStyle/>
          <a:p>
            <a:pPr lvl="0" algn="ctr" latinLnBrk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kumimoji="1" lang="en-US" altLang="ja-JP" dirty="0">
                <a:solidFill>
                  <a:schemeClr val="bg1"/>
                </a:solidFill>
                <a:latin typeface="+mn-ea"/>
              </a:rPr>
              <a:t>XRF</a:t>
            </a:r>
            <a:endParaRPr kumimoji="1" lang="ja-JP" altLang="en-US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3" name="图片 3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9519572" y="1484968"/>
            <a:ext cx="2264266" cy="16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4" name="组合 40"/>
          <p:cNvGrpSpPr/>
          <p:nvPr/>
        </p:nvGrpSpPr>
        <p:grpSpPr>
          <a:xfrm>
            <a:off x="6095206" y="1484784"/>
            <a:ext cx="2271261" cy="2227504"/>
            <a:chOff x="7881156" y="3974652"/>
            <a:chExt cx="2271261" cy="2227504"/>
          </a:xfrm>
        </p:grpSpPr>
        <p:sp>
          <p:nvSpPr>
            <p:cNvPr id="15" name="Freeform 10"/>
            <p:cNvSpPr>
              <a:spLocks noEditPoints="1"/>
            </p:cNvSpPr>
            <p:nvPr/>
          </p:nvSpPr>
          <p:spPr>
            <a:xfrm>
              <a:off x="7881156" y="5633977"/>
              <a:ext cx="2267544" cy="568179"/>
            </a:xfrm>
            <a:custGeom>
              <a:avLst/>
              <a:gdLst>
                <a:gd name="T0" fmla="*/ 1868488 w 2333"/>
                <a:gd name="T1" fmla="*/ 0 h 1818"/>
                <a:gd name="T2" fmla="*/ 1868488 w 2333"/>
                <a:gd name="T3" fmla="*/ 1092205 h 1818"/>
                <a:gd name="T4" fmla="*/ 933844 w 2333"/>
                <a:gd name="T5" fmla="*/ 1455739 h 1818"/>
                <a:gd name="T6" fmla="*/ 0 w 2333"/>
                <a:gd name="T7" fmla="*/ 1092205 h 1818"/>
                <a:gd name="T8" fmla="*/ 0 w 2333"/>
                <a:gd name="T9" fmla="*/ 0 h 1818"/>
                <a:gd name="T10" fmla="*/ 1868488 w 2333"/>
                <a:gd name="T11" fmla="*/ 0 h 1818"/>
                <a:gd name="T12" fmla="*/ 933844 w 2333"/>
                <a:gd name="T13" fmla="*/ 0 h 18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33"/>
                <a:gd name="T22" fmla="*/ 0 h 1818"/>
                <a:gd name="T23" fmla="*/ 2333 w 2333"/>
                <a:gd name="T24" fmla="*/ 1818 h 18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33" h="1818">
                  <a:moveTo>
                    <a:pt x="2333" y="0"/>
                  </a:moveTo>
                  <a:lnTo>
                    <a:pt x="2333" y="1364"/>
                  </a:lnTo>
                  <a:lnTo>
                    <a:pt x="1166" y="1818"/>
                  </a:lnTo>
                  <a:lnTo>
                    <a:pt x="0" y="1364"/>
                  </a:lnTo>
                  <a:lnTo>
                    <a:pt x="0" y="0"/>
                  </a:lnTo>
                  <a:lnTo>
                    <a:pt x="2333" y="0"/>
                  </a:lnTo>
                  <a:close/>
                  <a:moveTo>
                    <a:pt x="1166" y="0"/>
                  </a:moveTo>
                </a:path>
              </a:pathLst>
            </a:custGeom>
            <a:gradFill flip="none" rotWithShape="1">
              <a:gsLst>
                <a:gs pos="100000">
                  <a:srgbClr val="00C898"/>
                </a:gs>
                <a:gs pos="0">
                  <a:srgbClr val="04B5EC"/>
                </a:gs>
              </a:gsLst>
              <a:lin ang="0" scaled="1"/>
              <a:tileRect/>
            </a:gradFill>
            <a:ln>
              <a:noFill/>
            </a:ln>
            <a:effectLst>
              <a:outerShdw blurRad="152400" dist="63500" dir="2700000" sx="101000" sy="101000" algn="tl" rotWithShape="0">
                <a:prstClr val="black">
                  <a:alpha val="2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noAutofit/>
            </a:bodyPr>
            <a:lstStyle/>
            <a:p>
              <a:pPr lvl="0" algn="ctr" latinLnBrk="1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defRPr/>
              </a:pPr>
              <a:r>
                <a:rPr kumimoji="1" lang="zh-CN" altLang="en-US" dirty="0">
                  <a:solidFill>
                    <a:schemeClr val="bg1"/>
                  </a:solidFill>
                  <a:latin typeface="+mn-ea"/>
                </a:rPr>
                <a:t>高倍数显微镜</a:t>
              </a:r>
              <a:endParaRPr kumimoji="1" lang="ja-JP" altLang="en-US" dirty="0">
                <a:solidFill>
                  <a:schemeClr val="bg1"/>
                </a:solidFill>
                <a:latin typeface="+mn-ea"/>
              </a:endParaRPr>
            </a:p>
          </p:txBody>
        </p:sp>
        <p:pic>
          <p:nvPicPr>
            <p:cNvPr id="16" name="图片 33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7881156" y="3974652"/>
              <a:ext cx="2271261" cy="1656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21" name="矩形 11"/>
          <p:cNvSpPr/>
          <p:nvPr/>
        </p:nvSpPr>
        <p:spPr>
          <a:xfrm>
            <a:off x="262558" y="419350"/>
            <a:ext cx="7272809" cy="6324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    </a:t>
            </a:r>
            <a:r>
              <a:rPr lang="en-US" altLang="ko-KR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11.</a:t>
            </a:r>
            <a:r>
              <a:rPr lang="zh-CN" altLang="en-US" sz="3200" b="1" dirty="0">
                <a:solidFill>
                  <a:schemeClr val="dk1"/>
                </a:solidFill>
                <a:effectLst/>
                <a:uLnTx/>
                <a:uFillTx/>
                <a:cs typeface="+mn-ea"/>
                <a:sym typeface="+mn-lt"/>
              </a:rPr>
              <a:t>信赖性实验设备</a:t>
            </a:r>
            <a:endParaRPr lang="ko-KR" altLang="en-US" sz="3200" b="1" dirty="0">
              <a:solidFill>
                <a:schemeClr val="dk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33070" y="4220845"/>
            <a:ext cx="2163445" cy="1934210"/>
          </a:xfrm>
          <a:prstGeom prst="rect">
            <a:avLst/>
          </a:prstGeom>
        </p:spPr>
      </p:pic>
      <p:sp>
        <p:nvSpPr>
          <p:cNvPr id="9" name="Freeform 10"/>
          <p:cNvSpPr>
            <a:spLocks noEditPoints="1"/>
          </p:cNvSpPr>
          <p:nvPr>
            <p:custDataLst>
              <p:tags r:id="rId7"/>
            </p:custDataLst>
          </p:nvPr>
        </p:nvSpPr>
        <p:spPr>
          <a:xfrm>
            <a:off x="406526" y="6164410"/>
            <a:ext cx="2267544" cy="568179"/>
          </a:xfrm>
          <a:custGeom>
            <a:avLst/>
            <a:gdLst>
              <a:gd name="T0" fmla="*/ 1868488 w 2333"/>
              <a:gd name="T1" fmla="*/ 0 h 1818"/>
              <a:gd name="T2" fmla="*/ 1868488 w 2333"/>
              <a:gd name="T3" fmla="*/ 1092205 h 1818"/>
              <a:gd name="T4" fmla="*/ 933844 w 2333"/>
              <a:gd name="T5" fmla="*/ 1455739 h 1818"/>
              <a:gd name="T6" fmla="*/ 0 w 2333"/>
              <a:gd name="T7" fmla="*/ 1092205 h 1818"/>
              <a:gd name="T8" fmla="*/ 0 w 2333"/>
              <a:gd name="T9" fmla="*/ 0 h 1818"/>
              <a:gd name="T10" fmla="*/ 1868488 w 2333"/>
              <a:gd name="T11" fmla="*/ 0 h 1818"/>
              <a:gd name="T12" fmla="*/ 933844 w 2333"/>
              <a:gd name="T13" fmla="*/ 0 h 181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33"/>
              <a:gd name="T22" fmla="*/ 0 h 1818"/>
              <a:gd name="T23" fmla="*/ 2333 w 2333"/>
              <a:gd name="T24" fmla="*/ 1818 h 181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33" h="1818">
                <a:moveTo>
                  <a:pt x="2333" y="0"/>
                </a:moveTo>
                <a:lnTo>
                  <a:pt x="2333" y="1364"/>
                </a:lnTo>
                <a:lnTo>
                  <a:pt x="1166" y="1818"/>
                </a:lnTo>
                <a:lnTo>
                  <a:pt x="0" y="1364"/>
                </a:lnTo>
                <a:lnTo>
                  <a:pt x="0" y="0"/>
                </a:lnTo>
                <a:lnTo>
                  <a:pt x="2333" y="0"/>
                </a:lnTo>
                <a:close/>
                <a:moveTo>
                  <a:pt x="1166" y="0"/>
                </a:moveTo>
              </a:path>
            </a:pathLst>
          </a:cu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noAutofit/>
          </a:bodyPr>
          <a:p>
            <a:pPr lvl="0" algn="ctr" latinLnBrk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kumimoji="1" lang="zh-CN" altLang="en-US" dirty="0">
                <a:solidFill>
                  <a:schemeClr val="bg1"/>
                </a:solidFill>
                <a:latin typeface="+mn-ea"/>
              </a:rPr>
              <a:t>推拉力计</a:t>
            </a:r>
            <a:endParaRPr kumimoji="1" lang="ja-JP" altLang="en-US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0" name="图片 9" descr="logo2.png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9"/>
          <a:stretch>
            <a:fillRect/>
          </a:stretch>
        </p:blipFill>
        <p:spPr>
          <a:xfrm>
            <a:off x="10631174" y="44532"/>
            <a:ext cx="1488292" cy="1071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:fade thruBlk="1"/>
      </p:transition>
    </mc:Choice>
    <mc:Fallback>
      <p:transition spd="slow">
        <p:fade thruBlk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3"/>
          <p:cNvSpPr txBox="1"/>
          <p:nvPr/>
        </p:nvSpPr>
        <p:spPr>
          <a:xfrm>
            <a:off x="5470168" y="1556792"/>
            <a:ext cx="5770398" cy="132343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>
                <a:gradFill flip="none" rotWithShape="1">
                  <a:gsLst>
                    <a:gs pos="0">
                      <a:srgbClr val="04B5EC"/>
                    </a:gs>
                    <a:gs pos="100000">
                      <a:srgbClr val="00C88A"/>
                    </a:gs>
                  </a:gsLst>
                  <a:lin ang="0" scaled="1"/>
                  <a:tileRect/>
                </a:gradFill>
                <a:latin typeface="微软雅黑" panose="020B0503020204020204" charset="-122"/>
                <a:ea typeface="微软雅黑" panose="020B0503020204020204" charset="-122"/>
              </a:rPr>
              <a:t>非常感谢</a:t>
            </a:r>
            <a:r>
              <a:rPr lang="en-US" altLang="ko-KR" sz="8000" b="1">
                <a:gradFill flip="none" rotWithShape="1">
                  <a:gsLst>
                    <a:gs pos="0">
                      <a:srgbClr val="04B5EC"/>
                    </a:gs>
                    <a:gs pos="100000">
                      <a:srgbClr val="00C88A"/>
                    </a:gs>
                  </a:gsLst>
                  <a:lin ang="0" scaled="1"/>
                  <a:tileRect/>
                </a:gradFill>
                <a:latin typeface="微软雅黑" panose="020B0503020204020204" charset="-122"/>
                <a:ea typeface="微软雅黑" panose="020B0503020204020204" charset="-122"/>
              </a:rPr>
              <a:t>!</a:t>
            </a:r>
            <a:endParaRPr lang="zh-CN" altLang="en-US" sz="8000" b="1" dirty="0">
              <a:gradFill flip="none" rotWithShape="1">
                <a:gsLst>
                  <a:gs pos="0">
                    <a:srgbClr val="04B5EC"/>
                  </a:gs>
                  <a:gs pos="100000">
                    <a:srgbClr val="00C88A"/>
                  </a:gs>
                </a:gsLst>
                <a:lin ang="0" scaled="1"/>
                <a:tileRect/>
              </a:gra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118386" y="2914139"/>
            <a:ext cx="4464558" cy="0"/>
          </a:xfrm>
          <a:prstGeom prst="line">
            <a:avLst/>
          </a:prstGeom>
          <a:ln>
            <a:solidFill>
              <a:srgbClr val="00C8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420018" y="-401073"/>
            <a:ext cx="0" cy="0"/>
          </a:xfrm>
          <a:prstGeom prst="line">
            <a:avLst/>
          </a:prstGeom>
          <a:ln w="1016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 flipH="1">
            <a:off x="11700569" y="5723644"/>
            <a:ext cx="508894" cy="1134356"/>
          </a:xfrm>
          <a:prstGeom prst="rect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流程图: 决策 10"/>
          <p:cNvSpPr/>
          <p:nvPr/>
        </p:nvSpPr>
        <p:spPr>
          <a:xfrm>
            <a:off x="915035" y="1133444"/>
            <a:ext cx="4040168" cy="3830493"/>
          </a:xfrm>
          <a:prstGeom prst="flowChartDecision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241300" dist="266700" dir="13500000">
              <a:prstClr val="black">
                <a:alpha val="3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流程图: 决策 39"/>
          <p:cNvSpPr/>
          <p:nvPr/>
        </p:nvSpPr>
        <p:spPr>
          <a:xfrm>
            <a:off x="3136761" y="-41747"/>
            <a:ext cx="2204848" cy="2090422"/>
          </a:xfrm>
          <a:prstGeom prst="flowChartDecision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流程图: 决策 40"/>
          <p:cNvSpPr/>
          <p:nvPr/>
        </p:nvSpPr>
        <p:spPr>
          <a:xfrm>
            <a:off x="-1155988" y="-743703"/>
            <a:ext cx="3797678" cy="3600587"/>
          </a:xfrm>
          <a:prstGeom prst="flowChartDecision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直角三角形 11"/>
          <p:cNvSpPr/>
          <p:nvPr/>
        </p:nvSpPr>
        <p:spPr>
          <a:xfrm rot="4680755">
            <a:off x="3856184" y="4430225"/>
            <a:ext cx="567268" cy="567268"/>
          </a:xfrm>
          <a:prstGeom prst="rtTriangle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直角三角形 41"/>
          <p:cNvSpPr/>
          <p:nvPr/>
        </p:nvSpPr>
        <p:spPr>
          <a:xfrm rot="15485977">
            <a:off x="4412419" y="3904937"/>
            <a:ext cx="567268" cy="567268"/>
          </a:xfrm>
          <a:prstGeom prst="rtTriangle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流程图: 决策 44"/>
          <p:cNvSpPr/>
          <p:nvPr/>
        </p:nvSpPr>
        <p:spPr>
          <a:xfrm>
            <a:off x="-1600438" y="2334760"/>
            <a:ext cx="2964358" cy="2810515"/>
          </a:xfrm>
          <a:prstGeom prst="flowChartDecision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rot="18571015">
            <a:off x="4168527" y="5801728"/>
            <a:ext cx="382997" cy="382997"/>
          </a:xfrm>
          <a:prstGeom prst="rtTriangle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48"/>
          <p:cNvSpPr/>
          <p:nvPr/>
        </p:nvSpPr>
        <p:spPr>
          <a:xfrm rot="18571015">
            <a:off x="5213802" y="2210939"/>
            <a:ext cx="382997" cy="382997"/>
          </a:xfrm>
          <a:prstGeom prst="rtTriangle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流程图: 决策 50"/>
          <p:cNvSpPr/>
          <p:nvPr/>
        </p:nvSpPr>
        <p:spPr>
          <a:xfrm>
            <a:off x="1764060" y="5373216"/>
            <a:ext cx="2496329" cy="2366776"/>
          </a:xfrm>
          <a:prstGeom prst="flowChartDecision">
            <a:avLst/>
          </a:prstGeom>
          <a:gradFill flip="none" rotWithShape="1">
            <a:gsLst>
              <a:gs pos="100000">
                <a:srgbClr val="00C898"/>
              </a:gs>
              <a:gs pos="0">
                <a:srgbClr val="04B5EC"/>
              </a:gs>
            </a:gsLst>
            <a:lin ang="0" scaled="1"/>
            <a:tileRect/>
          </a:gradFill>
          <a:ln>
            <a:noFill/>
          </a:ln>
          <a:effectLst>
            <a:outerShdw blurRad="152400" dist="63500" dir="2700000" sx="101000" sy="101000" algn="tl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流程图: 决策 53"/>
          <p:cNvSpPr/>
          <p:nvPr/>
        </p:nvSpPr>
        <p:spPr>
          <a:xfrm>
            <a:off x="168931" y="3968039"/>
            <a:ext cx="2635914" cy="2499117"/>
          </a:xfrm>
          <a:prstGeom prst="flowChartDecision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241300" dist="266700" dir="13500000">
              <a:prstClr val="black">
                <a:alpha val="3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3"/>
          <p:cNvSpPr txBox="1"/>
          <p:nvPr/>
        </p:nvSpPr>
        <p:spPr>
          <a:xfrm>
            <a:off x="5553437" y="2924944"/>
            <a:ext cx="5770398" cy="132343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b="1" dirty="0">
                <a:gradFill flip="none" rotWithShape="1">
                  <a:gsLst>
                    <a:gs pos="0">
                      <a:srgbClr val="04B5EC"/>
                    </a:gs>
                    <a:gs pos="100000">
                      <a:srgbClr val="00C88A"/>
                    </a:gs>
                  </a:gsLst>
                  <a:lin ang="0" scaled="1"/>
                  <a:tileRect/>
                </a:gradFill>
                <a:latin typeface="微软雅黑" panose="020B0503020204020204" charset="-122"/>
                <a:ea typeface="微软雅黑" panose="020B0503020204020204" charset="-122"/>
              </a:rPr>
              <a:t>THANKS!</a:t>
            </a:r>
            <a:endParaRPr lang="zh-CN" altLang="en-US" sz="8000" b="1" dirty="0">
              <a:gradFill flip="none" rotWithShape="1">
                <a:gsLst>
                  <a:gs pos="0">
                    <a:srgbClr val="04B5EC"/>
                  </a:gs>
                  <a:gs pos="100000">
                    <a:srgbClr val="00C88A"/>
                  </a:gs>
                </a:gsLst>
                <a:lin ang="0" scaled="1"/>
                <a:tileRect/>
              </a:gra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2" name="图片 21" descr="logo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559237" y="189527"/>
            <a:ext cx="1488292" cy="1071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51" grpId="0" animBg="1"/>
    </p:bldLst>
  </p:timing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  <p:tag name="KSO_WM_UNIT_PLACING_PICTURE_USER_VIEWPORT" val="{&quot;height&quot;:5388,&quot;width&quot;:12492}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UNIT_TABLE_BEAUTIFY" val="smartTable{e593a023-176b-49c5-90ec-db29e63aab0c}"/>
  <p:tag name="TABLE_ENDDRAG_ORIGIN_RECT" val="249*54"/>
  <p:tag name="TABLE_ENDDRAG_RECT" val="454*53*249*54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UNIT_TABLE_BEAUTIFY" val="smartTable{74fe8b82-bc15-40b8-8ab6-f04fb2d30a47}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UNIT_TABLE_BEAUTIFY" val="smartTable{e443e2c0-91f1-4b0b-9d2d-683e4c81ca26}"/>
  <p:tag name="TABLE_ENDDRAG_ORIGIN_RECT" val="636*41"/>
  <p:tag name="TABLE_ENDDRAG_RECT" val="105*462*636*41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TABLE_ENDDRAG_ORIGIN_RECT" val="295*44"/>
  <p:tag name="TABLE_ENDDRAG_RECT" val="514*145*295*44"/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TABLE_ENDDRAG_ORIGIN_RECT" val="310*44"/>
  <p:tag name="TABLE_ENDDRAG_RECT" val="514*145*310*44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UNIT_TABLE_BEAUTIFY" val="smartTable{85e8a18e-cf7e-4bb6-9c95-50fc810df3ba}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UNIT_TABLE_BEAUTIFY" val="smartTable{f3e41cd6-fdc9-49b1-b8ff-9fcfa690a080}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PP_MARK_KEY" val="69cb83ac-9116-4998-856a-d5d5d6cb8d64"/>
  <p:tag name="COMMONDATA" val="eyJoZGlkIjoiOGI4NjI5OTBmMDM1ODFlMDkzNDFlZTFiMWNhZWU5ZTMifQ=="/>
</p:tagLst>
</file>

<file path=ppt/theme/theme1.xml><?xml version="1.0" encoding="utf-8"?>
<a:theme xmlns:a="http://schemas.openxmlformats.org/drawingml/2006/main">
  <a:themeElements>
    <a:clrScheme name="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">
      <a:majorFont>
        <a:latin typeface="HNC_GO_B_HINT_GS"/>
        <a:ea typeface=""/>
        <a:cs typeface="HNC_GO_B_HINT_GS"/>
      </a:majorFont>
      <a:minorFont>
        <a:latin typeface="HNC_GO_B_HINT_GS"/>
        <a:ea typeface=""/>
        <a:cs typeface="HNC_GO_B_HINT_GS"/>
      </a:minorFont>
    </a:fontScheme>
    <a:fmtScheme name="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45398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">
  <a:themeElements>
    <a:clrScheme name="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">
      <a:majorFont>
        <a:latin typeface="HNC_GO_B_HINT_GS"/>
        <a:ea typeface=""/>
        <a:cs typeface="HNC_GO_B_HINT_GS"/>
      </a:majorFont>
      <a:minorFont>
        <a:latin typeface="HNC_GO_B_HINT_GS"/>
        <a:ea typeface=""/>
        <a:cs typeface="HNC_GO_B_HINT_GS"/>
      </a:minorFont>
    </a:fontScheme>
    <a:fmtScheme name="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45398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12089</Words>
  <Application>WPS 演示</Application>
  <PresentationFormat>사용자 지정</PresentationFormat>
  <Paragraphs>4746</Paragraphs>
  <Slides>14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34" baseType="lpstr">
      <vt:lpstr>Arial</vt:lpstr>
      <vt:lpstr>宋体</vt:lpstr>
      <vt:lpstr>Wingdings</vt:lpstr>
      <vt:lpstr>方正细圆简体</vt:lpstr>
      <vt:lpstr>微软雅黑</vt:lpstr>
      <vt:lpstr>Arial</vt:lpstr>
      <vt:lpstr>Wingdings</vt:lpstr>
      <vt:lpstr>Stencil</vt:lpstr>
      <vt:lpstr>HNC_GO_B_HINT_GS</vt:lpstr>
      <vt:lpstr>Segoe Print</vt:lpstr>
      <vt:lpstr>Malgun Gothic</vt:lpstr>
      <vt:lpstr>Calibri</vt:lpstr>
      <vt:lpstr>Segoe UI</vt:lpstr>
      <vt:lpstr>맑은 고딕 (본문)</vt:lpstr>
      <vt:lpstr>Arial Unicode MS</vt:lpstr>
      <vt:lpstr>Arial Unicode MS</vt:lpstr>
      <vt:lpstr>BatangChe</vt:lpstr>
      <vt:lpstr>HNC_GO_B_HINT_GS</vt:lpstr>
      <vt:lpstr/>
      <vt:lpstr>1_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</vt:lpstr>
      <vt:lpstr>       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公司简介PPT</dc:title>
  <dc:creator>version 2</dc:creator>
  <cp:keywords>www.hf-phoenix.com</cp:keywords>
  <cp:lastModifiedBy>浪子飞</cp:lastModifiedBy>
  <cp:revision>739</cp:revision>
  <dcterms:created xsi:type="dcterms:W3CDTF">2018-09-12T03:53:00Z</dcterms:created>
  <dcterms:modified xsi:type="dcterms:W3CDTF">2023-03-21T04:18:04Z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7D369E15BC3446FAAD7A5C2CD25FF7D1</vt:lpwstr>
  </property>
  <property fmtid="{D5CDD505-2E9C-101B-9397-08002B2CF9AE}" pid="3" name="KSOProductBuildVer">
    <vt:lpwstr>2052-11.1.0.13703</vt:lpwstr>
  </property>
</Properties>
</file>